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35"/>
  </p:notesMasterIdLst>
  <p:sldIdLst>
    <p:sldId id="259" r:id="rId3"/>
    <p:sldId id="258" r:id="rId4"/>
    <p:sldId id="265" r:id="rId5"/>
    <p:sldId id="279" r:id="rId6"/>
    <p:sldId id="664" r:id="rId7"/>
    <p:sldId id="687" r:id="rId8"/>
    <p:sldId id="561" r:id="rId9"/>
    <p:sldId id="566" r:id="rId10"/>
    <p:sldId id="260" r:id="rId11"/>
    <p:sldId id="686" r:id="rId12"/>
    <p:sldId id="325" r:id="rId13"/>
    <p:sldId id="277" r:id="rId14"/>
    <p:sldId id="690" r:id="rId15"/>
    <p:sldId id="347" r:id="rId16"/>
    <p:sldId id="280" r:id="rId17"/>
    <p:sldId id="446" r:id="rId18"/>
    <p:sldId id="261" r:id="rId19"/>
    <p:sldId id="689" r:id="rId20"/>
    <p:sldId id="521" r:id="rId21"/>
    <p:sldId id="424" r:id="rId22"/>
    <p:sldId id="264" r:id="rId23"/>
    <p:sldId id="318" r:id="rId24"/>
    <p:sldId id="301" r:id="rId25"/>
    <p:sldId id="668" r:id="rId26"/>
    <p:sldId id="679" r:id="rId27"/>
    <p:sldId id="498" r:id="rId28"/>
    <p:sldId id="350" r:id="rId29"/>
    <p:sldId id="296" r:id="rId30"/>
    <p:sldId id="357" r:id="rId31"/>
    <p:sldId id="426" r:id="rId32"/>
    <p:sldId id="555" r:id="rId33"/>
    <p:sldId id="68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F5136028-1253-44BF-A72E-EAFF2887CD9D}">
          <p14:sldIdLst>
            <p14:sldId id="259"/>
            <p14:sldId id="258"/>
          </p14:sldIdLst>
        </p14:section>
        <p14:section name="目录页" id="{5268BB4C-E6FB-4095-A46B-2AE50DEDF79D}">
          <p14:sldIdLst>
            <p14:sldId id="265"/>
            <p14:sldId id="279"/>
            <p14:sldId id="664"/>
            <p14:sldId id="687"/>
          </p14:sldIdLst>
        </p14:section>
        <p14:section name="转场页" id="{24291E15-3779-40CD-AB3C-4960825714B1}">
          <p14:sldIdLst>
            <p14:sldId id="561"/>
            <p14:sldId id="566"/>
            <p14:sldId id="260"/>
            <p14:sldId id="686"/>
          </p14:sldIdLst>
        </p14:section>
        <p14:section name="内容页" id="{CE14FF51-B511-4587-BC68-BF82155AF7E3}">
          <p14:sldIdLst>
            <p14:sldId id="325"/>
            <p14:sldId id="277"/>
            <p14:sldId id="690"/>
            <p14:sldId id="347"/>
            <p14:sldId id="280"/>
            <p14:sldId id="446"/>
            <p14:sldId id="261"/>
            <p14:sldId id="689"/>
            <p14:sldId id="521"/>
            <p14:sldId id="424"/>
            <p14:sldId id="264"/>
            <p14:sldId id="318"/>
            <p14:sldId id="301"/>
            <p14:sldId id="668"/>
            <p14:sldId id="679"/>
            <p14:sldId id="498"/>
            <p14:sldId id="350"/>
            <p14:sldId id="296"/>
            <p14:sldId id="357"/>
          </p14:sldIdLst>
        </p14:section>
        <p14:section name="结束页" id="{FECC4236-F721-410A-AD36-6D640E714B05}">
          <p14:sldIdLst>
            <p14:sldId id="426"/>
            <p14:sldId id="555"/>
          </p14:sldIdLst>
        </p14:section>
        <p14:section name="题外话" id="{FC0DB2B8-7D6C-4724-9AE2-82293C75770B}">
          <p14:sldIdLst>
            <p14:sldId id="6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74"/>
    <a:srgbClr val="1C819E"/>
    <a:srgbClr val="E6E6D4"/>
    <a:srgbClr val="FFBE00"/>
    <a:srgbClr val="9FCAE8"/>
    <a:srgbClr val="C0D8EC"/>
    <a:srgbClr val="D4DD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87" autoAdjust="0"/>
    <p:restoredTop sz="95244" autoAdjust="0"/>
  </p:normalViewPr>
  <p:slideViewPr>
    <p:cSldViewPr snapToGrid="0">
      <p:cViewPr varScale="1">
        <p:scale>
          <a:sx n="115" d="100"/>
          <a:sy n="115" d="100"/>
        </p:scale>
        <p:origin x="28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F2DEC1-1F88-465A-A4B4-E23737C9FCF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D0AE098-93DF-4A40-84F6-181BE8756873}">
      <dgm:prSet custT="1"/>
      <dgm:spPr>
        <a:solidFill>
          <a:srgbClr val="005874"/>
        </a:solidFill>
      </dgm:spPr>
      <dgm:t>
        <a:bodyPr/>
        <a:lstStyle/>
        <a:p>
          <a:pPr rtl="0"/>
          <a:r>
            <a:rPr lang="zh-CN" altLang="en-US" sz="2000" spc="400" baseline="0" dirty="0">
              <a:latin typeface="微软雅黑" panose="020B0503020204020204" pitchFamily="34" charset="-122"/>
              <a:ea typeface="微软雅黑" panose="020B0503020204020204" pitchFamily="34" charset="-122"/>
            </a:rPr>
            <a:t>自我规划</a:t>
          </a:r>
        </a:p>
      </dgm:t>
    </dgm:pt>
    <dgm:pt modelId="{B604D8E3-A5BB-480B-8827-FAD535EBA69F}" type="parTrans" cxnId="{4430813A-B2F9-47CC-A071-EC5E40241CAD}">
      <dgm:prSet/>
      <dgm:spPr/>
      <dgm:t>
        <a:bodyPr/>
        <a:lstStyle/>
        <a:p>
          <a:endParaRPr lang="zh-CN" altLang="en-US"/>
        </a:p>
      </dgm:t>
    </dgm:pt>
    <dgm:pt modelId="{7B23A75A-B0B4-4F03-9B8B-3C8E50F71843}" type="sibTrans" cxnId="{4430813A-B2F9-47CC-A071-EC5E40241CAD}">
      <dgm:prSet/>
      <dgm:spPr/>
      <dgm:t>
        <a:bodyPr/>
        <a:lstStyle/>
        <a:p>
          <a:endParaRPr lang="zh-CN" altLang="en-US"/>
        </a:p>
      </dgm:t>
    </dgm:pt>
    <dgm:pt modelId="{D89BF180-F878-46F1-9409-BEBC293AFD50}">
      <dgm:prSet/>
      <dgm:spPr>
        <a:noFill/>
        <a:ln>
          <a:solidFill>
            <a:srgbClr val="005A9C"/>
          </a:solidFill>
        </a:ln>
      </dgm:spPr>
      <dgm:t>
        <a:bodyPr/>
        <a:lstStyle/>
        <a:p>
          <a:r>
            <a:rPr lang="zh-CN" altLang="en-US" dirty="0">
              <a:solidFill>
                <a:schemeClr val="bg2"/>
              </a:solidFill>
              <a:latin typeface="+mn-ea"/>
              <a:ea typeface="+mn-ea"/>
              <a:sym typeface="+mn-lt"/>
            </a:rPr>
            <a:t>请输入文本请输入文本请输入文本请输入文本请输入文本请输入文本请输入文本请输入文本请输入文本请输入文本</a:t>
          </a:r>
          <a:endParaRPr lang="zh-CN" dirty="0">
            <a:solidFill>
              <a:schemeClr val="bg2"/>
            </a:solidFill>
          </a:endParaRPr>
        </a:p>
      </dgm:t>
    </dgm:pt>
    <dgm:pt modelId="{E374B39A-B42E-4C1D-9F62-674C78234D46}" type="parTrans" cxnId="{2893AE63-5003-4522-A43E-7EFE5E26CDB5}">
      <dgm:prSet/>
      <dgm:spPr/>
      <dgm:t>
        <a:bodyPr/>
        <a:lstStyle/>
        <a:p>
          <a:endParaRPr lang="zh-CN" altLang="en-US"/>
        </a:p>
      </dgm:t>
    </dgm:pt>
    <dgm:pt modelId="{408AFC69-DA1E-4516-A71B-F85EA3226CB2}" type="sibTrans" cxnId="{2893AE63-5003-4522-A43E-7EFE5E26CDB5}">
      <dgm:prSet/>
      <dgm:spPr/>
      <dgm:t>
        <a:bodyPr/>
        <a:lstStyle/>
        <a:p>
          <a:endParaRPr lang="zh-CN" altLang="en-US"/>
        </a:p>
      </dgm:t>
    </dgm:pt>
    <dgm:pt modelId="{CC9F3161-28C1-451A-ABCC-7946ABC923FF}">
      <dgm:prSet custT="1"/>
      <dgm:spPr>
        <a:solidFill>
          <a:srgbClr val="1C819E"/>
        </a:solidFill>
      </dgm:spPr>
      <dgm:t>
        <a:bodyPr/>
        <a:lstStyle/>
        <a:p>
          <a:pPr rtl="0"/>
          <a:r>
            <a:rPr lang="zh-CN" altLang="en-US" sz="2000" spc="400" baseline="0" dirty="0">
              <a:latin typeface="微软雅黑" panose="020B0503020204020204" pitchFamily="34" charset="-122"/>
              <a:ea typeface="微软雅黑" panose="020B0503020204020204" pitchFamily="34" charset="-122"/>
            </a:rPr>
            <a:t>团队规划</a:t>
          </a:r>
        </a:p>
      </dgm:t>
    </dgm:pt>
    <dgm:pt modelId="{C23CD72B-0F30-4461-92E8-2AA46351D80F}" type="parTrans" cxnId="{06CD18A4-7FF4-49CC-82AC-C1B401BF9D8A}">
      <dgm:prSet/>
      <dgm:spPr/>
      <dgm:t>
        <a:bodyPr/>
        <a:lstStyle/>
        <a:p>
          <a:endParaRPr lang="zh-CN" altLang="en-US"/>
        </a:p>
      </dgm:t>
    </dgm:pt>
    <dgm:pt modelId="{5983D7BD-6967-45D3-864E-520F1D9AEEA4}" type="sibTrans" cxnId="{06CD18A4-7FF4-49CC-82AC-C1B401BF9D8A}">
      <dgm:prSet/>
      <dgm:spPr/>
      <dgm:t>
        <a:bodyPr/>
        <a:lstStyle/>
        <a:p>
          <a:endParaRPr lang="zh-CN" altLang="en-US"/>
        </a:p>
      </dgm:t>
    </dgm:pt>
    <dgm:pt modelId="{5B36B566-AE89-48CD-BDD4-CD9006A91C6F}">
      <dgm:prSet/>
      <dgm:spPr>
        <a:noFill/>
        <a:ln>
          <a:solidFill>
            <a:srgbClr val="005A9C"/>
          </a:solidFill>
        </a:ln>
      </dgm:spPr>
      <dgm:t>
        <a:bodyPr/>
        <a:lstStyle/>
        <a:p>
          <a:r>
            <a:rPr lang="zh-CN" altLang="en-US" dirty="0">
              <a:solidFill>
                <a:schemeClr val="bg2"/>
              </a:solidFill>
              <a:latin typeface="+mn-ea"/>
              <a:ea typeface="+mn-ea"/>
              <a:sym typeface="+mn-lt"/>
            </a:rPr>
            <a:t>请输入文本请输入文本请输入文本请输入文本请输入文本请输入文本请输入文本请输入文本请输入文本请输入文本</a:t>
          </a:r>
          <a:endParaRPr lang="zh-CN" dirty="0">
            <a:solidFill>
              <a:schemeClr val="bg2"/>
            </a:solidFill>
          </a:endParaRPr>
        </a:p>
      </dgm:t>
    </dgm:pt>
    <dgm:pt modelId="{35E48D26-E2CD-4BFF-A0C6-90FEAB23293B}" type="parTrans" cxnId="{E4049D88-ABE9-4066-93EA-F29476D785DE}">
      <dgm:prSet/>
      <dgm:spPr/>
      <dgm:t>
        <a:bodyPr/>
        <a:lstStyle/>
        <a:p>
          <a:endParaRPr lang="zh-CN" altLang="en-US"/>
        </a:p>
      </dgm:t>
    </dgm:pt>
    <dgm:pt modelId="{45F9A4F7-169A-42F8-A4B8-91CB71ACDBDB}" type="sibTrans" cxnId="{E4049D88-ABE9-4066-93EA-F29476D785DE}">
      <dgm:prSet/>
      <dgm:spPr/>
      <dgm:t>
        <a:bodyPr/>
        <a:lstStyle/>
        <a:p>
          <a:endParaRPr lang="zh-CN" altLang="en-US"/>
        </a:p>
      </dgm:t>
    </dgm:pt>
    <dgm:pt modelId="{A870069D-2043-452B-AC64-1D0A017E92C8}">
      <dgm:prSet custT="1"/>
      <dgm:spPr>
        <a:solidFill>
          <a:srgbClr val="005874"/>
        </a:solidFill>
        <a:ln>
          <a:solidFill>
            <a:srgbClr val="005874"/>
          </a:solidFill>
        </a:ln>
      </dgm:spPr>
      <dgm:t>
        <a:bodyPr/>
        <a:lstStyle/>
        <a:p>
          <a:pPr rtl="0"/>
          <a:r>
            <a:rPr lang="zh-CN" altLang="en-US" sz="2000" spc="400" baseline="0" dirty="0">
              <a:latin typeface="微软雅黑" panose="020B0503020204020204" pitchFamily="34" charset="-122"/>
              <a:ea typeface="微软雅黑" panose="020B0503020204020204" pitchFamily="34" charset="-122"/>
            </a:rPr>
            <a:t>工作规划</a:t>
          </a:r>
        </a:p>
      </dgm:t>
    </dgm:pt>
    <dgm:pt modelId="{BB5B5F96-30CF-44B8-BE2A-D048BCF5C230}" type="parTrans" cxnId="{DAB745C8-6C8C-40BD-870A-18AE94A1DFC8}">
      <dgm:prSet/>
      <dgm:spPr/>
      <dgm:t>
        <a:bodyPr/>
        <a:lstStyle/>
        <a:p>
          <a:endParaRPr lang="zh-CN" altLang="en-US"/>
        </a:p>
      </dgm:t>
    </dgm:pt>
    <dgm:pt modelId="{F4D44035-FAD3-4FE6-A033-E094930173B2}" type="sibTrans" cxnId="{DAB745C8-6C8C-40BD-870A-18AE94A1DFC8}">
      <dgm:prSet/>
      <dgm:spPr/>
      <dgm:t>
        <a:bodyPr/>
        <a:lstStyle/>
        <a:p>
          <a:endParaRPr lang="zh-CN" altLang="en-US"/>
        </a:p>
      </dgm:t>
    </dgm:pt>
    <dgm:pt modelId="{02396AAD-73BA-4953-B3FD-60D9817DF722}">
      <dgm:prSet/>
      <dgm:spPr>
        <a:noFill/>
        <a:ln>
          <a:solidFill>
            <a:srgbClr val="005A9C"/>
          </a:solidFill>
        </a:ln>
      </dgm:spPr>
      <dgm:t>
        <a:bodyPr/>
        <a:lstStyle/>
        <a:p>
          <a:r>
            <a:rPr lang="zh-CN" altLang="en-US" dirty="0">
              <a:solidFill>
                <a:schemeClr val="bg2"/>
              </a:solidFill>
              <a:latin typeface="+mn-ea"/>
              <a:ea typeface="+mn-ea"/>
              <a:sym typeface="+mn-lt"/>
            </a:rPr>
            <a:t>请输入文本请输入文本请输入文本请输入文本请输入文本请输入文本请输入文本请输入文本请输入文本请输入文本</a:t>
          </a:r>
          <a:endParaRPr lang="zh-CN" dirty="0">
            <a:solidFill>
              <a:schemeClr val="bg2"/>
            </a:solidFill>
          </a:endParaRPr>
        </a:p>
      </dgm:t>
    </dgm:pt>
    <dgm:pt modelId="{652A1F17-3611-4281-8864-6532898DD38C}" type="parTrans" cxnId="{CDF73BAC-107D-45AD-BD8D-69248D280CDF}">
      <dgm:prSet/>
      <dgm:spPr/>
      <dgm:t>
        <a:bodyPr/>
        <a:lstStyle/>
        <a:p>
          <a:endParaRPr lang="zh-CN" altLang="en-US"/>
        </a:p>
      </dgm:t>
    </dgm:pt>
    <dgm:pt modelId="{199142FB-F3A4-4281-AC29-77E5FABEDCD9}" type="sibTrans" cxnId="{CDF73BAC-107D-45AD-BD8D-69248D280CDF}">
      <dgm:prSet/>
      <dgm:spPr/>
      <dgm:t>
        <a:bodyPr/>
        <a:lstStyle/>
        <a:p>
          <a:endParaRPr lang="zh-CN" altLang="en-US"/>
        </a:p>
      </dgm:t>
    </dgm:pt>
    <dgm:pt modelId="{2D41FC2B-F3BB-4829-84FC-5A4EE4DFB89F}" type="pres">
      <dgm:prSet presAssocID="{ECF2DEC1-1F88-465A-A4B4-E23737C9FCFA}" presName="linear" presStyleCnt="0">
        <dgm:presLayoutVars>
          <dgm:dir/>
          <dgm:animLvl val="lvl"/>
          <dgm:resizeHandles val="exact"/>
        </dgm:presLayoutVars>
      </dgm:prSet>
      <dgm:spPr/>
      <dgm:t>
        <a:bodyPr/>
        <a:lstStyle/>
        <a:p>
          <a:endParaRPr lang="zh-CN" altLang="en-US"/>
        </a:p>
      </dgm:t>
    </dgm:pt>
    <dgm:pt modelId="{8ED1CD0E-5507-48D1-9607-D28ACECCE2E9}" type="pres">
      <dgm:prSet presAssocID="{ED0AE098-93DF-4A40-84F6-181BE8756873}" presName="parentLin" presStyleCnt="0"/>
      <dgm:spPr/>
    </dgm:pt>
    <dgm:pt modelId="{159820D1-9F3C-4C1D-8AB6-4474ACC842CB}" type="pres">
      <dgm:prSet presAssocID="{ED0AE098-93DF-4A40-84F6-181BE8756873}" presName="parentLeftMargin" presStyleLbl="node1" presStyleIdx="0" presStyleCnt="3"/>
      <dgm:spPr/>
      <dgm:t>
        <a:bodyPr/>
        <a:lstStyle/>
        <a:p>
          <a:endParaRPr lang="zh-CN" altLang="en-US"/>
        </a:p>
      </dgm:t>
    </dgm:pt>
    <dgm:pt modelId="{293C29A3-9692-43DD-BF98-F0D0BDAD00B2}" type="pres">
      <dgm:prSet presAssocID="{ED0AE098-93DF-4A40-84F6-181BE8756873}" presName="parentText" presStyleLbl="node1" presStyleIdx="0" presStyleCnt="3" custScaleX="36514">
        <dgm:presLayoutVars>
          <dgm:chMax val="0"/>
          <dgm:bulletEnabled val="1"/>
        </dgm:presLayoutVars>
      </dgm:prSet>
      <dgm:spPr>
        <a:prstGeom prst="parallelogram">
          <a:avLst/>
        </a:prstGeom>
      </dgm:spPr>
      <dgm:t>
        <a:bodyPr/>
        <a:lstStyle/>
        <a:p>
          <a:endParaRPr lang="zh-CN" altLang="en-US"/>
        </a:p>
      </dgm:t>
    </dgm:pt>
    <dgm:pt modelId="{FC4FD5D9-1317-4B47-818F-ADFDF62A0189}" type="pres">
      <dgm:prSet presAssocID="{ED0AE098-93DF-4A40-84F6-181BE8756873}" presName="negativeSpace" presStyleCnt="0"/>
      <dgm:spPr/>
    </dgm:pt>
    <dgm:pt modelId="{C4F59F30-4336-4910-9C15-8D5E2122D351}" type="pres">
      <dgm:prSet presAssocID="{ED0AE098-93DF-4A40-84F6-181BE8756873}" presName="childText" presStyleLbl="conFgAcc1" presStyleIdx="0" presStyleCnt="3">
        <dgm:presLayoutVars>
          <dgm:bulletEnabled val="1"/>
        </dgm:presLayoutVars>
      </dgm:prSet>
      <dgm:spPr/>
      <dgm:t>
        <a:bodyPr/>
        <a:lstStyle/>
        <a:p>
          <a:endParaRPr lang="zh-CN" altLang="en-US"/>
        </a:p>
      </dgm:t>
    </dgm:pt>
    <dgm:pt modelId="{63B2FE5E-499C-44CA-8ABA-C9C877B2D5DB}" type="pres">
      <dgm:prSet presAssocID="{7B23A75A-B0B4-4F03-9B8B-3C8E50F71843}" presName="spaceBetweenRectangles" presStyleCnt="0"/>
      <dgm:spPr/>
    </dgm:pt>
    <dgm:pt modelId="{88A35C44-7BE8-4E8B-BB3B-C79281862358}" type="pres">
      <dgm:prSet presAssocID="{CC9F3161-28C1-451A-ABCC-7946ABC923FF}" presName="parentLin" presStyleCnt="0"/>
      <dgm:spPr/>
    </dgm:pt>
    <dgm:pt modelId="{D6936D33-B947-4FAB-A04B-DCDBA99C5A4B}" type="pres">
      <dgm:prSet presAssocID="{CC9F3161-28C1-451A-ABCC-7946ABC923FF}" presName="parentLeftMargin" presStyleLbl="node1" presStyleIdx="0" presStyleCnt="3"/>
      <dgm:spPr/>
      <dgm:t>
        <a:bodyPr/>
        <a:lstStyle/>
        <a:p>
          <a:endParaRPr lang="zh-CN" altLang="en-US"/>
        </a:p>
      </dgm:t>
    </dgm:pt>
    <dgm:pt modelId="{2A9806C1-D752-4D87-9C39-9B33E886A038}" type="pres">
      <dgm:prSet presAssocID="{CC9F3161-28C1-451A-ABCC-7946ABC923FF}" presName="parentText" presStyleLbl="node1" presStyleIdx="1" presStyleCnt="3" custScaleX="36514">
        <dgm:presLayoutVars>
          <dgm:chMax val="0"/>
          <dgm:bulletEnabled val="1"/>
        </dgm:presLayoutVars>
      </dgm:prSet>
      <dgm:spPr>
        <a:prstGeom prst="parallelogram">
          <a:avLst/>
        </a:prstGeom>
      </dgm:spPr>
      <dgm:t>
        <a:bodyPr/>
        <a:lstStyle/>
        <a:p>
          <a:endParaRPr lang="zh-CN" altLang="en-US"/>
        </a:p>
      </dgm:t>
    </dgm:pt>
    <dgm:pt modelId="{3EE150DF-7599-43A1-A2BD-02F04C7F7E1C}" type="pres">
      <dgm:prSet presAssocID="{CC9F3161-28C1-451A-ABCC-7946ABC923FF}" presName="negativeSpace" presStyleCnt="0"/>
      <dgm:spPr/>
    </dgm:pt>
    <dgm:pt modelId="{CBD448D2-1BFD-42C2-BFF8-44C9EEE0BAC2}" type="pres">
      <dgm:prSet presAssocID="{CC9F3161-28C1-451A-ABCC-7946ABC923FF}" presName="childText" presStyleLbl="conFgAcc1" presStyleIdx="1" presStyleCnt="3">
        <dgm:presLayoutVars>
          <dgm:bulletEnabled val="1"/>
        </dgm:presLayoutVars>
      </dgm:prSet>
      <dgm:spPr/>
      <dgm:t>
        <a:bodyPr/>
        <a:lstStyle/>
        <a:p>
          <a:endParaRPr lang="zh-CN" altLang="en-US"/>
        </a:p>
      </dgm:t>
    </dgm:pt>
    <dgm:pt modelId="{40D70ECC-59BA-45B9-9CCA-01B91B624E97}" type="pres">
      <dgm:prSet presAssocID="{5983D7BD-6967-45D3-864E-520F1D9AEEA4}" presName="spaceBetweenRectangles" presStyleCnt="0"/>
      <dgm:spPr/>
    </dgm:pt>
    <dgm:pt modelId="{D9B167EE-F78D-4EB3-A832-CCAB9881E546}" type="pres">
      <dgm:prSet presAssocID="{A870069D-2043-452B-AC64-1D0A017E92C8}" presName="parentLin" presStyleCnt="0"/>
      <dgm:spPr/>
    </dgm:pt>
    <dgm:pt modelId="{9A538966-D663-4D45-AE26-9D0AE7104D2A}" type="pres">
      <dgm:prSet presAssocID="{A870069D-2043-452B-AC64-1D0A017E92C8}" presName="parentLeftMargin" presStyleLbl="node1" presStyleIdx="1" presStyleCnt="3"/>
      <dgm:spPr/>
      <dgm:t>
        <a:bodyPr/>
        <a:lstStyle/>
        <a:p>
          <a:endParaRPr lang="zh-CN" altLang="en-US"/>
        </a:p>
      </dgm:t>
    </dgm:pt>
    <dgm:pt modelId="{DE8A4EE9-F91A-4F6F-8CF6-F28D9BA3ACA1}" type="pres">
      <dgm:prSet presAssocID="{A870069D-2043-452B-AC64-1D0A017E92C8}" presName="parentText" presStyleLbl="node1" presStyleIdx="2" presStyleCnt="3" custScaleX="36514">
        <dgm:presLayoutVars>
          <dgm:chMax val="0"/>
          <dgm:bulletEnabled val="1"/>
        </dgm:presLayoutVars>
      </dgm:prSet>
      <dgm:spPr>
        <a:prstGeom prst="parallelogram">
          <a:avLst/>
        </a:prstGeom>
      </dgm:spPr>
      <dgm:t>
        <a:bodyPr/>
        <a:lstStyle/>
        <a:p>
          <a:endParaRPr lang="zh-CN" altLang="en-US"/>
        </a:p>
      </dgm:t>
    </dgm:pt>
    <dgm:pt modelId="{7A72CDE3-5981-47D5-85D4-909A3E9031C7}" type="pres">
      <dgm:prSet presAssocID="{A870069D-2043-452B-AC64-1D0A017E92C8}" presName="negativeSpace" presStyleCnt="0"/>
      <dgm:spPr/>
    </dgm:pt>
    <dgm:pt modelId="{0EB11866-3F43-44F7-811C-3C6C38A07816}" type="pres">
      <dgm:prSet presAssocID="{A870069D-2043-452B-AC64-1D0A017E92C8}" presName="childText" presStyleLbl="conFgAcc1" presStyleIdx="2" presStyleCnt="3">
        <dgm:presLayoutVars>
          <dgm:bulletEnabled val="1"/>
        </dgm:presLayoutVars>
      </dgm:prSet>
      <dgm:spPr/>
      <dgm:t>
        <a:bodyPr/>
        <a:lstStyle/>
        <a:p>
          <a:endParaRPr lang="zh-CN" altLang="en-US"/>
        </a:p>
      </dgm:t>
    </dgm:pt>
  </dgm:ptLst>
  <dgm:cxnLst>
    <dgm:cxn modelId="{CDF73BAC-107D-45AD-BD8D-69248D280CDF}" srcId="{A870069D-2043-452B-AC64-1D0A017E92C8}" destId="{02396AAD-73BA-4953-B3FD-60D9817DF722}" srcOrd="0" destOrd="0" parTransId="{652A1F17-3611-4281-8864-6532898DD38C}" sibTransId="{199142FB-F3A4-4281-AC29-77E5FABEDCD9}"/>
    <dgm:cxn modelId="{D7BBD55F-F315-4984-9770-A77031955CB8}" type="presOf" srcId="{ECF2DEC1-1F88-465A-A4B4-E23737C9FCFA}" destId="{2D41FC2B-F3BB-4829-84FC-5A4EE4DFB89F}" srcOrd="0" destOrd="0" presId="urn:microsoft.com/office/officeart/2005/8/layout/list1"/>
    <dgm:cxn modelId="{DAB745C8-6C8C-40BD-870A-18AE94A1DFC8}" srcId="{ECF2DEC1-1F88-465A-A4B4-E23737C9FCFA}" destId="{A870069D-2043-452B-AC64-1D0A017E92C8}" srcOrd="2" destOrd="0" parTransId="{BB5B5F96-30CF-44B8-BE2A-D048BCF5C230}" sibTransId="{F4D44035-FAD3-4FE6-A033-E094930173B2}"/>
    <dgm:cxn modelId="{4430813A-B2F9-47CC-A071-EC5E40241CAD}" srcId="{ECF2DEC1-1F88-465A-A4B4-E23737C9FCFA}" destId="{ED0AE098-93DF-4A40-84F6-181BE8756873}" srcOrd="0" destOrd="0" parTransId="{B604D8E3-A5BB-480B-8827-FAD535EBA69F}" sibTransId="{7B23A75A-B0B4-4F03-9B8B-3C8E50F71843}"/>
    <dgm:cxn modelId="{C778AEC1-07C8-44F9-A607-B93E730C2926}" type="presOf" srcId="{CC9F3161-28C1-451A-ABCC-7946ABC923FF}" destId="{2A9806C1-D752-4D87-9C39-9B33E886A038}" srcOrd="1" destOrd="0" presId="urn:microsoft.com/office/officeart/2005/8/layout/list1"/>
    <dgm:cxn modelId="{1B47E715-6894-4E17-B332-D88B850EE28C}" type="presOf" srcId="{A870069D-2043-452B-AC64-1D0A017E92C8}" destId="{9A538966-D663-4D45-AE26-9D0AE7104D2A}" srcOrd="0" destOrd="0" presId="urn:microsoft.com/office/officeart/2005/8/layout/list1"/>
    <dgm:cxn modelId="{E4AD3D1D-5A0E-4151-8DA9-F538719B81F6}" type="presOf" srcId="{5B36B566-AE89-48CD-BDD4-CD9006A91C6F}" destId="{CBD448D2-1BFD-42C2-BFF8-44C9EEE0BAC2}" srcOrd="0" destOrd="0" presId="urn:microsoft.com/office/officeart/2005/8/layout/list1"/>
    <dgm:cxn modelId="{8B63D938-4AEB-436A-934D-443EDCF0661C}" type="presOf" srcId="{ED0AE098-93DF-4A40-84F6-181BE8756873}" destId="{159820D1-9F3C-4C1D-8AB6-4474ACC842CB}" srcOrd="0" destOrd="0" presId="urn:microsoft.com/office/officeart/2005/8/layout/list1"/>
    <dgm:cxn modelId="{06CD18A4-7FF4-49CC-82AC-C1B401BF9D8A}" srcId="{ECF2DEC1-1F88-465A-A4B4-E23737C9FCFA}" destId="{CC9F3161-28C1-451A-ABCC-7946ABC923FF}" srcOrd="1" destOrd="0" parTransId="{C23CD72B-0F30-4461-92E8-2AA46351D80F}" sibTransId="{5983D7BD-6967-45D3-864E-520F1D9AEEA4}"/>
    <dgm:cxn modelId="{2893AE63-5003-4522-A43E-7EFE5E26CDB5}" srcId="{ED0AE098-93DF-4A40-84F6-181BE8756873}" destId="{D89BF180-F878-46F1-9409-BEBC293AFD50}" srcOrd="0" destOrd="0" parTransId="{E374B39A-B42E-4C1D-9F62-674C78234D46}" sibTransId="{408AFC69-DA1E-4516-A71B-F85EA3226CB2}"/>
    <dgm:cxn modelId="{B008BD86-0107-47EE-B81B-D87BCF28DA4D}" type="presOf" srcId="{CC9F3161-28C1-451A-ABCC-7946ABC923FF}" destId="{D6936D33-B947-4FAB-A04B-DCDBA99C5A4B}" srcOrd="0" destOrd="0" presId="urn:microsoft.com/office/officeart/2005/8/layout/list1"/>
    <dgm:cxn modelId="{7BC11757-6241-4199-8888-771B33142298}" type="presOf" srcId="{D89BF180-F878-46F1-9409-BEBC293AFD50}" destId="{C4F59F30-4336-4910-9C15-8D5E2122D351}" srcOrd="0" destOrd="0" presId="urn:microsoft.com/office/officeart/2005/8/layout/list1"/>
    <dgm:cxn modelId="{E4049D88-ABE9-4066-93EA-F29476D785DE}" srcId="{CC9F3161-28C1-451A-ABCC-7946ABC923FF}" destId="{5B36B566-AE89-48CD-BDD4-CD9006A91C6F}" srcOrd="0" destOrd="0" parTransId="{35E48D26-E2CD-4BFF-A0C6-90FEAB23293B}" sibTransId="{45F9A4F7-169A-42F8-A4B8-91CB71ACDBDB}"/>
    <dgm:cxn modelId="{FC1BEF18-D253-41DA-B6CA-75E0F05EC95A}" type="presOf" srcId="{A870069D-2043-452B-AC64-1D0A017E92C8}" destId="{DE8A4EE9-F91A-4F6F-8CF6-F28D9BA3ACA1}" srcOrd="1" destOrd="0" presId="urn:microsoft.com/office/officeart/2005/8/layout/list1"/>
    <dgm:cxn modelId="{B1073E14-44BF-4EAA-B2B5-13DEEABF93A0}" type="presOf" srcId="{ED0AE098-93DF-4A40-84F6-181BE8756873}" destId="{293C29A3-9692-43DD-BF98-F0D0BDAD00B2}" srcOrd="1" destOrd="0" presId="urn:microsoft.com/office/officeart/2005/8/layout/list1"/>
    <dgm:cxn modelId="{CE303EC0-74DA-4487-A54B-61B71D9625FD}" type="presOf" srcId="{02396AAD-73BA-4953-B3FD-60D9817DF722}" destId="{0EB11866-3F43-44F7-811C-3C6C38A07816}" srcOrd="0" destOrd="0" presId="urn:microsoft.com/office/officeart/2005/8/layout/list1"/>
    <dgm:cxn modelId="{11C25A0F-4410-4395-94A1-6BBD677BCE12}" type="presParOf" srcId="{2D41FC2B-F3BB-4829-84FC-5A4EE4DFB89F}" destId="{8ED1CD0E-5507-48D1-9607-D28ACECCE2E9}" srcOrd="0" destOrd="0" presId="urn:microsoft.com/office/officeart/2005/8/layout/list1"/>
    <dgm:cxn modelId="{9BF2BE2F-91FA-449C-97CE-0C1B905E3609}" type="presParOf" srcId="{8ED1CD0E-5507-48D1-9607-D28ACECCE2E9}" destId="{159820D1-9F3C-4C1D-8AB6-4474ACC842CB}" srcOrd="0" destOrd="0" presId="urn:microsoft.com/office/officeart/2005/8/layout/list1"/>
    <dgm:cxn modelId="{02096C43-DF91-4D61-A6DD-B16385C78F69}" type="presParOf" srcId="{8ED1CD0E-5507-48D1-9607-D28ACECCE2E9}" destId="{293C29A3-9692-43DD-BF98-F0D0BDAD00B2}" srcOrd="1" destOrd="0" presId="urn:microsoft.com/office/officeart/2005/8/layout/list1"/>
    <dgm:cxn modelId="{8C7E1CAE-6B80-43B8-B602-C85DCF630B01}" type="presParOf" srcId="{2D41FC2B-F3BB-4829-84FC-5A4EE4DFB89F}" destId="{FC4FD5D9-1317-4B47-818F-ADFDF62A0189}" srcOrd="1" destOrd="0" presId="urn:microsoft.com/office/officeart/2005/8/layout/list1"/>
    <dgm:cxn modelId="{7200A360-52C6-4C7F-A5D6-1C9709DC0964}" type="presParOf" srcId="{2D41FC2B-F3BB-4829-84FC-5A4EE4DFB89F}" destId="{C4F59F30-4336-4910-9C15-8D5E2122D351}" srcOrd="2" destOrd="0" presId="urn:microsoft.com/office/officeart/2005/8/layout/list1"/>
    <dgm:cxn modelId="{D1E10295-F411-442D-9344-A0730AD83020}" type="presParOf" srcId="{2D41FC2B-F3BB-4829-84FC-5A4EE4DFB89F}" destId="{63B2FE5E-499C-44CA-8ABA-C9C877B2D5DB}" srcOrd="3" destOrd="0" presId="urn:microsoft.com/office/officeart/2005/8/layout/list1"/>
    <dgm:cxn modelId="{AC052DF7-F5E0-473E-BB10-8CA28CB4B9D4}" type="presParOf" srcId="{2D41FC2B-F3BB-4829-84FC-5A4EE4DFB89F}" destId="{88A35C44-7BE8-4E8B-BB3B-C79281862358}" srcOrd="4" destOrd="0" presId="urn:microsoft.com/office/officeart/2005/8/layout/list1"/>
    <dgm:cxn modelId="{F265911A-134C-4A74-8A9B-4D70F013DAB0}" type="presParOf" srcId="{88A35C44-7BE8-4E8B-BB3B-C79281862358}" destId="{D6936D33-B947-4FAB-A04B-DCDBA99C5A4B}" srcOrd="0" destOrd="0" presId="urn:microsoft.com/office/officeart/2005/8/layout/list1"/>
    <dgm:cxn modelId="{8C7FDD79-FF7C-4861-8956-77347E16233F}" type="presParOf" srcId="{88A35C44-7BE8-4E8B-BB3B-C79281862358}" destId="{2A9806C1-D752-4D87-9C39-9B33E886A038}" srcOrd="1" destOrd="0" presId="urn:microsoft.com/office/officeart/2005/8/layout/list1"/>
    <dgm:cxn modelId="{3A836A7B-04EC-4792-AB59-D1ACC6D36501}" type="presParOf" srcId="{2D41FC2B-F3BB-4829-84FC-5A4EE4DFB89F}" destId="{3EE150DF-7599-43A1-A2BD-02F04C7F7E1C}" srcOrd="5" destOrd="0" presId="urn:microsoft.com/office/officeart/2005/8/layout/list1"/>
    <dgm:cxn modelId="{14B56A26-3777-4E54-BDF2-AD810536E3E6}" type="presParOf" srcId="{2D41FC2B-F3BB-4829-84FC-5A4EE4DFB89F}" destId="{CBD448D2-1BFD-42C2-BFF8-44C9EEE0BAC2}" srcOrd="6" destOrd="0" presId="urn:microsoft.com/office/officeart/2005/8/layout/list1"/>
    <dgm:cxn modelId="{40EE1E21-2D95-4FE9-BFEB-153C3143D309}" type="presParOf" srcId="{2D41FC2B-F3BB-4829-84FC-5A4EE4DFB89F}" destId="{40D70ECC-59BA-45B9-9CCA-01B91B624E97}" srcOrd="7" destOrd="0" presId="urn:microsoft.com/office/officeart/2005/8/layout/list1"/>
    <dgm:cxn modelId="{C2D118CA-E073-4DB8-B74F-8EEB611ABC4D}" type="presParOf" srcId="{2D41FC2B-F3BB-4829-84FC-5A4EE4DFB89F}" destId="{D9B167EE-F78D-4EB3-A832-CCAB9881E546}" srcOrd="8" destOrd="0" presId="urn:microsoft.com/office/officeart/2005/8/layout/list1"/>
    <dgm:cxn modelId="{DEDBAC4D-B063-429C-94BF-07A406BEC519}" type="presParOf" srcId="{D9B167EE-F78D-4EB3-A832-CCAB9881E546}" destId="{9A538966-D663-4D45-AE26-9D0AE7104D2A}" srcOrd="0" destOrd="0" presId="urn:microsoft.com/office/officeart/2005/8/layout/list1"/>
    <dgm:cxn modelId="{D9476FF6-62E0-44E1-8703-8170E1A6CE2C}" type="presParOf" srcId="{D9B167EE-F78D-4EB3-A832-CCAB9881E546}" destId="{DE8A4EE9-F91A-4F6F-8CF6-F28D9BA3ACA1}" srcOrd="1" destOrd="0" presId="urn:microsoft.com/office/officeart/2005/8/layout/list1"/>
    <dgm:cxn modelId="{4B0C9A0C-ADA2-4F3E-BC48-7C4044FBD6FA}" type="presParOf" srcId="{2D41FC2B-F3BB-4829-84FC-5A4EE4DFB89F}" destId="{7A72CDE3-5981-47D5-85D4-909A3E9031C7}" srcOrd="9" destOrd="0" presId="urn:microsoft.com/office/officeart/2005/8/layout/list1"/>
    <dgm:cxn modelId="{4C49CE11-BC82-4B5B-9902-8FB861FA8E41}" type="presParOf" srcId="{2D41FC2B-F3BB-4829-84FC-5A4EE4DFB89F}" destId="{0EB11866-3F43-44F7-811C-3C6C38A0781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59F30-4336-4910-9C15-8D5E2122D351}">
      <dsp:nvSpPr>
        <dsp:cNvPr id="0" name=""/>
        <dsp:cNvSpPr/>
      </dsp:nvSpPr>
      <dsp:spPr>
        <a:xfrm>
          <a:off x="0" y="328724"/>
          <a:ext cx="9434960" cy="1219050"/>
        </a:xfrm>
        <a:prstGeom prst="rect">
          <a:avLst/>
        </a:prstGeom>
        <a:noFill/>
        <a:ln w="12700" cap="flat" cmpd="sng" algn="ctr">
          <a:solidFill>
            <a:srgbClr val="005A9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2258" tIns="374904" rIns="732258"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bg2"/>
              </a:solidFill>
              <a:latin typeface="+mn-ea"/>
              <a:ea typeface="+mn-ea"/>
              <a:sym typeface="+mn-lt"/>
            </a:rPr>
            <a:t>请输入文本请输入文本请输入文本请输入文本请输入文本请输入文本请输入文本请输入文本请输入文本请输入文本</a:t>
          </a:r>
          <a:endParaRPr lang="zh-CN" altLang="en-US" sz="1800" kern="1200" dirty="0">
            <a:solidFill>
              <a:schemeClr val="bg2"/>
            </a:solidFill>
          </a:endParaRPr>
        </a:p>
      </dsp:txBody>
      <dsp:txXfrm>
        <a:off x="0" y="328724"/>
        <a:ext cx="9434960" cy="1219050"/>
      </dsp:txXfrm>
    </dsp:sp>
    <dsp:sp modelId="{293C29A3-9692-43DD-BF98-F0D0BDAD00B2}">
      <dsp:nvSpPr>
        <dsp:cNvPr id="0" name=""/>
        <dsp:cNvSpPr/>
      </dsp:nvSpPr>
      <dsp:spPr>
        <a:xfrm>
          <a:off x="471748" y="63044"/>
          <a:ext cx="2411556" cy="531360"/>
        </a:xfrm>
        <a:prstGeom prst="parallelogram">
          <a:avLst/>
        </a:prstGeom>
        <a:solidFill>
          <a:srgbClr val="00587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633" tIns="0" rIns="249633" bIns="0" numCol="1" spcCol="1270" anchor="ctr" anchorCtr="0">
          <a:noAutofit/>
        </a:bodyPr>
        <a:lstStyle/>
        <a:p>
          <a:pPr lvl="0" algn="l" defTabSz="889000" rtl="0">
            <a:lnSpc>
              <a:spcPct val="90000"/>
            </a:lnSpc>
            <a:spcBef>
              <a:spcPct val="0"/>
            </a:spcBef>
            <a:spcAft>
              <a:spcPct val="35000"/>
            </a:spcAft>
          </a:pPr>
          <a:r>
            <a:rPr lang="zh-CN" altLang="en-US" sz="2000" kern="1200" spc="400" baseline="0" dirty="0">
              <a:latin typeface="微软雅黑" panose="020B0503020204020204" pitchFamily="34" charset="-122"/>
              <a:ea typeface="微软雅黑" panose="020B0503020204020204" pitchFamily="34" charset="-122"/>
            </a:rPr>
            <a:t>自我规划</a:t>
          </a:r>
        </a:p>
      </dsp:txBody>
      <dsp:txXfrm>
        <a:off x="728061" y="119520"/>
        <a:ext cx="1898930" cy="418408"/>
      </dsp:txXfrm>
    </dsp:sp>
    <dsp:sp modelId="{CBD448D2-1BFD-42C2-BFF8-44C9EEE0BAC2}">
      <dsp:nvSpPr>
        <dsp:cNvPr id="0" name=""/>
        <dsp:cNvSpPr/>
      </dsp:nvSpPr>
      <dsp:spPr>
        <a:xfrm>
          <a:off x="0" y="1910655"/>
          <a:ext cx="9434960" cy="1219050"/>
        </a:xfrm>
        <a:prstGeom prst="rect">
          <a:avLst/>
        </a:prstGeom>
        <a:noFill/>
        <a:ln w="12700" cap="flat" cmpd="sng" algn="ctr">
          <a:solidFill>
            <a:srgbClr val="005A9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2258" tIns="374904" rIns="732258"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bg2"/>
              </a:solidFill>
              <a:latin typeface="+mn-ea"/>
              <a:ea typeface="+mn-ea"/>
              <a:sym typeface="+mn-lt"/>
            </a:rPr>
            <a:t>请输入文本请输入文本请输入文本请输入文本请输入文本请输入文本请输入文本请输入文本请输入文本请输入文本</a:t>
          </a:r>
          <a:endParaRPr lang="zh-CN" altLang="en-US" sz="1800" kern="1200" dirty="0">
            <a:solidFill>
              <a:schemeClr val="bg2"/>
            </a:solidFill>
          </a:endParaRPr>
        </a:p>
      </dsp:txBody>
      <dsp:txXfrm>
        <a:off x="0" y="1910655"/>
        <a:ext cx="9434960" cy="1219050"/>
      </dsp:txXfrm>
    </dsp:sp>
    <dsp:sp modelId="{2A9806C1-D752-4D87-9C39-9B33E886A038}">
      <dsp:nvSpPr>
        <dsp:cNvPr id="0" name=""/>
        <dsp:cNvSpPr/>
      </dsp:nvSpPr>
      <dsp:spPr>
        <a:xfrm>
          <a:off x="471748" y="1644974"/>
          <a:ext cx="2411556" cy="531360"/>
        </a:xfrm>
        <a:prstGeom prst="parallelogram">
          <a:avLst/>
        </a:prstGeom>
        <a:solidFill>
          <a:srgbClr val="1C819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633" tIns="0" rIns="249633" bIns="0" numCol="1" spcCol="1270" anchor="ctr" anchorCtr="0">
          <a:noAutofit/>
        </a:bodyPr>
        <a:lstStyle/>
        <a:p>
          <a:pPr lvl="0" algn="l" defTabSz="889000" rtl="0">
            <a:lnSpc>
              <a:spcPct val="90000"/>
            </a:lnSpc>
            <a:spcBef>
              <a:spcPct val="0"/>
            </a:spcBef>
            <a:spcAft>
              <a:spcPct val="35000"/>
            </a:spcAft>
          </a:pPr>
          <a:r>
            <a:rPr lang="zh-CN" altLang="en-US" sz="2000" kern="1200" spc="400" baseline="0" dirty="0">
              <a:latin typeface="微软雅黑" panose="020B0503020204020204" pitchFamily="34" charset="-122"/>
              <a:ea typeface="微软雅黑" panose="020B0503020204020204" pitchFamily="34" charset="-122"/>
            </a:rPr>
            <a:t>团队规划</a:t>
          </a:r>
        </a:p>
      </dsp:txBody>
      <dsp:txXfrm>
        <a:off x="728061" y="1701450"/>
        <a:ext cx="1898930" cy="418408"/>
      </dsp:txXfrm>
    </dsp:sp>
    <dsp:sp modelId="{0EB11866-3F43-44F7-811C-3C6C38A07816}">
      <dsp:nvSpPr>
        <dsp:cNvPr id="0" name=""/>
        <dsp:cNvSpPr/>
      </dsp:nvSpPr>
      <dsp:spPr>
        <a:xfrm>
          <a:off x="0" y="3492585"/>
          <a:ext cx="9434960" cy="1219050"/>
        </a:xfrm>
        <a:prstGeom prst="rect">
          <a:avLst/>
        </a:prstGeom>
        <a:noFill/>
        <a:ln w="12700" cap="flat" cmpd="sng" algn="ctr">
          <a:solidFill>
            <a:srgbClr val="005A9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2258" tIns="374904" rIns="732258"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bg2"/>
              </a:solidFill>
              <a:latin typeface="+mn-ea"/>
              <a:ea typeface="+mn-ea"/>
              <a:sym typeface="+mn-lt"/>
            </a:rPr>
            <a:t>请输入文本请输入文本请输入文本请输入文本请输入文本请输入文本请输入文本请输入文本请输入文本请输入文本</a:t>
          </a:r>
          <a:endParaRPr lang="zh-CN" altLang="en-US" sz="1800" kern="1200" dirty="0">
            <a:solidFill>
              <a:schemeClr val="bg2"/>
            </a:solidFill>
          </a:endParaRPr>
        </a:p>
      </dsp:txBody>
      <dsp:txXfrm>
        <a:off x="0" y="3492585"/>
        <a:ext cx="9434960" cy="1219050"/>
      </dsp:txXfrm>
    </dsp:sp>
    <dsp:sp modelId="{DE8A4EE9-F91A-4F6F-8CF6-F28D9BA3ACA1}">
      <dsp:nvSpPr>
        <dsp:cNvPr id="0" name=""/>
        <dsp:cNvSpPr/>
      </dsp:nvSpPr>
      <dsp:spPr>
        <a:xfrm>
          <a:off x="471748" y="3226905"/>
          <a:ext cx="2411556" cy="531360"/>
        </a:xfrm>
        <a:prstGeom prst="parallelogram">
          <a:avLst/>
        </a:prstGeom>
        <a:solidFill>
          <a:srgbClr val="005874"/>
        </a:solidFill>
        <a:ln w="12700" cap="flat" cmpd="sng" algn="ctr">
          <a:solidFill>
            <a:srgbClr val="00587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633" tIns="0" rIns="249633" bIns="0" numCol="1" spcCol="1270" anchor="ctr" anchorCtr="0">
          <a:noAutofit/>
        </a:bodyPr>
        <a:lstStyle/>
        <a:p>
          <a:pPr lvl="0" algn="l" defTabSz="889000" rtl="0">
            <a:lnSpc>
              <a:spcPct val="90000"/>
            </a:lnSpc>
            <a:spcBef>
              <a:spcPct val="0"/>
            </a:spcBef>
            <a:spcAft>
              <a:spcPct val="35000"/>
            </a:spcAft>
          </a:pPr>
          <a:r>
            <a:rPr lang="zh-CN" altLang="en-US" sz="2000" kern="1200" spc="400" baseline="0" dirty="0">
              <a:latin typeface="微软雅黑" panose="020B0503020204020204" pitchFamily="34" charset="-122"/>
              <a:ea typeface="微软雅黑" panose="020B0503020204020204" pitchFamily="34" charset="-122"/>
            </a:rPr>
            <a:t>工作规划</a:t>
          </a:r>
        </a:p>
      </dsp:txBody>
      <dsp:txXfrm>
        <a:off x="728061" y="3283381"/>
        <a:ext cx="1898930" cy="41840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6C255-AD54-4DF3-8F84-F4DCE4D0FE63}" type="datetimeFigureOut">
              <a:rPr lang="zh-CN" altLang="en-US" smtClean="0"/>
              <a:t>2019/5/30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BFEC2-6000-4626-AB03-14A88BFD4B42}" type="slidenum">
              <a:rPr lang="zh-CN" altLang="en-US" smtClean="0"/>
              <a:t>‹#›</a:t>
            </a:fld>
            <a:endParaRPr lang="zh-CN" altLang="en-US"/>
          </a:p>
        </p:txBody>
      </p:sp>
    </p:spTree>
    <p:extLst>
      <p:ext uri="{BB962C8B-B14F-4D97-AF65-F5344CB8AC3E}">
        <p14:creationId xmlns:p14="http://schemas.microsoft.com/office/powerpoint/2010/main" val="2171850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DBFEC2-6000-4626-AB03-14A88BFD4B42}" type="slidenum">
              <a:rPr lang="zh-CN" altLang="en-US" smtClean="0"/>
              <a:t>1</a:t>
            </a:fld>
            <a:endParaRPr lang="zh-CN" altLang="en-US"/>
          </a:p>
        </p:txBody>
      </p:sp>
    </p:spTree>
    <p:extLst>
      <p:ext uri="{BB962C8B-B14F-4D97-AF65-F5344CB8AC3E}">
        <p14:creationId xmlns:p14="http://schemas.microsoft.com/office/powerpoint/2010/main" val="1077842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10</a:t>
            </a:fld>
            <a:endParaRPr lang="zh-CN" altLang="en-US"/>
          </a:p>
        </p:txBody>
      </p:sp>
    </p:spTree>
    <p:extLst>
      <p:ext uri="{BB962C8B-B14F-4D97-AF65-F5344CB8AC3E}">
        <p14:creationId xmlns:p14="http://schemas.microsoft.com/office/powerpoint/2010/main" val="1247191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11</a:t>
            </a:fld>
            <a:endParaRPr lang="zh-CN" altLang="en-US"/>
          </a:p>
        </p:txBody>
      </p:sp>
    </p:spTree>
    <p:extLst>
      <p:ext uri="{BB962C8B-B14F-4D97-AF65-F5344CB8AC3E}">
        <p14:creationId xmlns:p14="http://schemas.microsoft.com/office/powerpoint/2010/main" val="2859524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12</a:t>
            </a:fld>
            <a:endParaRPr lang="zh-CN" altLang="en-US"/>
          </a:p>
        </p:txBody>
      </p:sp>
    </p:spTree>
    <p:extLst>
      <p:ext uri="{BB962C8B-B14F-4D97-AF65-F5344CB8AC3E}">
        <p14:creationId xmlns:p14="http://schemas.microsoft.com/office/powerpoint/2010/main" val="2617378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13</a:t>
            </a:fld>
            <a:endParaRPr lang="zh-CN" altLang="en-US"/>
          </a:p>
        </p:txBody>
      </p:sp>
    </p:spTree>
    <p:extLst>
      <p:ext uri="{BB962C8B-B14F-4D97-AF65-F5344CB8AC3E}">
        <p14:creationId xmlns:p14="http://schemas.microsoft.com/office/powerpoint/2010/main" val="732303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14</a:t>
            </a:fld>
            <a:endParaRPr lang="zh-CN" altLang="en-US"/>
          </a:p>
        </p:txBody>
      </p:sp>
    </p:spTree>
    <p:extLst>
      <p:ext uri="{BB962C8B-B14F-4D97-AF65-F5344CB8AC3E}">
        <p14:creationId xmlns:p14="http://schemas.microsoft.com/office/powerpoint/2010/main" val="267190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15</a:t>
            </a:fld>
            <a:endParaRPr lang="zh-CN" altLang="en-US"/>
          </a:p>
        </p:txBody>
      </p:sp>
    </p:spTree>
    <p:extLst>
      <p:ext uri="{BB962C8B-B14F-4D97-AF65-F5344CB8AC3E}">
        <p14:creationId xmlns:p14="http://schemas.microsoft.com/office/powerpoint/2010/main" val="3986398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16</a:t>
            </a:fld>
            <a:endParaRPr lang="zh-CN" altLang="en-US"/>
          </a:p>
        </p:txBody>
      </p:sp>
    </p:spTree>
    <p:extLst>
      <p:ext uri="{BB962C8B-B14F-4D97-AF65-F5344CB8AC3E}">
        <p14:creationId xmlns:p14="http://schemas.microsoft.com/office/powerpoint/2010/main" val="4175328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17</a:t>
            </a:fld>
            <a:endParaRPr lang="zh-CN" altLang="en-US"/>
          </a:p>
        </p:txBody>
      </p:sp>
    </p:spTree>
    <p:extLst>
      <p:ext uri="{BB962C8B-B14F-4D97-AF65-F5344CB8AC3E}">
        <p14:creationId xmlns:p14="http://schemas.microsoft.com/office/powerpoint/2010/main" val="2484931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18</a:t>
            </a:fld>
            <a:endParaRPr lang="zh-CN" altLang="en-US"/>
          </a:p>
        </p:txBody>
      </p:sp>
    </p:spTree>
    <p:extLst>
      <p:ext uri="{BB962C8B-B14F-4D97-AF65-F5344CB8AC3E}">
        <p14:creationId xmlns:p14="http://schemas.microsoft.com/office/powerpoint/2010/main" val="736160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19</a:t>
            </a:fld>
            <a:endParaRPr lang="zh-CN" altLang="en-US"/>
          </a:p>
        </p:txBody>
      </p:sp>
    </p:spTree>
    <p:extLst>
      <p:ext uri="{BB962C8B-B14F-4D97-AF65-F5344CB8AC3E}">
        <p14:creationId xmlns:p14="http://schemas.microsoft.com/office/powerpoint/2010/main" val="298841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a:t>
            </a:fld>
            <a:endParaRPr lang="zh-CN" altLang="en-US"/>
          </a:p>
        </p:txBody>
      </p:sp>
    </p:spTree>
    <p:extLst>
      <p:ext uri="{BB962C8B-B14F-4D97-AF65-F5344CB8AC3E}">
        <p14:creationId xmlns:p14="http://schemas.microsoft.com/office/powerpoint/2010/main" val="1053117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20</a:t>
            </a:fld>
            <a:endParaRPr lang="zh-CN" altLang="en-US"/>
          </a:p>
        </p:txBody>
      </p:sp>
    </p:spTree>
    <p:extLst>
      <p:ext uri="{BB962C8B-B14F-4D97-AF65-F5344CB8AC3E}">
        <p14:creationId xmlns:p14="http://schemas.microsoft.com/office/powerpoint/2010/main" val="585395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21</a:t>
            </a:fld>
            <a:endParaRPr lang="zh-CN" altLang="en-US"/>
          </a:p>
        </p:txBody>
      </p:sp>
    </p:spTree>
    <p:extLst>
      <p:ext uri="{BB962C8B-B14F-4D97-AF65-F5344CB8AC3E}">
        <p14:creationId xmlns:p14="http://schemas.microsoft.com/office/powerpoint/2010/main" val="2392474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22</a:t>
            </a:fld>
            <a:endParaRPr lang="zh-CN" altLang="en-US"/>
          </a:p>
        </p:txBody>
      </p:sp>
    </p:spTree>
    <p:extLst>
      <p:ext uri="{BB962C8B-B14F-4D97-AF65-F5344CB8AC3E}">
        <p14:creationId xmlns:p14="http://schemas.microsoft.com/office/powerpoint/2010/main" val="1483024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23</a:t>
            </a:fld>
            <a:endParaRPr lang="zh-CN" altLang="en-US"/>
          </a:p>
        </p:txBody>
      </p:sp>
    </p:spTree>
    <p:extLst>
      <p:ext uri="{BB962C8B-B14F-4D97-AF65-F5344CB8AC3E}">
        <p14:creationId xmlns:p14="http://schemas.microsoft.com/office/powerpoint/2010/main" val="3116294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24</a:t>
            </a:fld>
            <a:endParaRPr lang="zh-CN" altLang="en-US"/>
          </a:p>
        </p:txBody>
      </p:sp>
    </p:spTree>
    <p:extLst>
      <p:ext uri="{BB962C8B-B14F-4D97-AF65-F5344CB8AC3E}">
        <p14:creationId xmlns:p14="http://schemas.microsoft.com/office/powerpoint/2010/main" val="3016258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25</a:t>
            </a:fld>
            <a:endParaRPr lang="zh-CN" altLang="en-US"/>
          </a:p>
        </p:txBody>
      </p:sp>
    </p:spTree>
    <p:extLst>
      <p:ext uri="{BB962C8B-B14F-4D97-AF65-F5344CB8AC3E}">
        <p14:creationId xmlns:p14="http://schemas.microsoft.com/office/powerpoint/2010/main" val="2266373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26</a:t>
            </a:fld>
            <a:endParaRPr lang="zh-CN" altLang="en-US"/>
          </a:p>
        </p:txBody>
      </p:sp>
    </p:spTree>
    <p:extLst>
      <p:ext uri="{BB962C8B-B14F-4D97-AF65-F5344CB8AC3E}">
        <p14:creationId xmlns:p14="http://schemas.microsoft.com/office/powerpoint/2010/main" val="2955767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27</a:t>
            </a:fld>
            <a:endParaRPr lang="zh-CN" altLang="en-US"/>
          </a:p>
        </p:txBody>
      </p:sp>
    </p:spTree>
    <p:extLst>
      <p:ext uri="{BB962C8B-B14F-4D97-AF65-F5344CB8AC3E}">
        <p14:creationId xmlns:p14="http://schemas.microsoft.com/office/powerpoint/2010/main" val="1093007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28</a:t>
            </a:fld>
            <a:endParaRPr lang="zh-CN" altLang="en-US"/>
          </a:p>
        </p:txBody>
      </p:sp>
    </p:spTree>
    <p:extLst>
      <p:ext uri="{BB962C8B-B14F-4D97-AF65-F5344CB8AC3E}">
        <p14:creationId xmlns:p14="http://schemas.microsoft.com/office/powerpoint/2010/main" val="390926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29</a:t>
            </a:fld>
            <a:endParaRPr lang="zh-CN" altLang="en-US"/>
          </a:p>
        </p:txBody>
      </p:sp>
    </p:spTree>
    <p:extLst>
      <p:ext uri="{BB962C8B-B14F-4D97-AF65-F5344CB8AC3E}">
        <p14:creationId xmlns:p14="http://schemas.microsoft.com/office/powerpoint/2010/main" val="107058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3</a:t>
            </a:fld>
            <a:endParaRPr lang="zh-CN" altLang="en-US"/>
          </a:p>
        </p:txBody>
      </p:sp>
    </p:spTree>
    <p:extLst>
      <p:ext uri="{BB962C8B-B14F-4D97-AF65-F5344CB8AC3E}">
        <p14:creationId xmlns:p14="http://schemas.microsoft.com/office/powerpoint/2010/main" val="110337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30</a:t>
            </a:fld>
            <a:endParaRPr lang="zh-CN" altLang="en-US"/>
          </a:p>
        </p:txBody>
      </p:sp>
    </p:spTree>
    <p:extLst>
      <p:ext uri="{BB962C8B-B14F-4D97-AF65-F5344CB8AC3E}">
        <p14:creationId xmlns:p14="http://schemas.microsoft.com/office/powerpoint/2010/main" val="1597532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31</a:t>
            </a:fld>
            <a:endParaRPr lang="zh-CN" altLang="en-US"/>
          </a:p>
        </p:txBody>
      </p:sp>
    </p:spTree>
    <p:extLst>
      <p:ext uri="{BB962C8B-B14F-4D97-AF65-F5344CB8AC3E}">
        <p14:creationId xmlns:p14="http://schemas.microsoft.com/office/powerpoint/2010/main" val="4212261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32</a:t>
            </a:fld>
            <a:endParaRPr lang="zh-CN" altLang="en-US"/>
          </a:p>
        </p:txBody>
      </p:sp>
    </p:spTree>
    <p:extLst>
      <p:ext uri="{BB962C8B-B14F-4D97-AF65-F5344CB8AC3E}">
        <p14:creationId xmlns:p14="http://schemas.microsoft.com/office/powerpoint/2010/main" val="813024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4</a:t>
            </a:fld>
            <a:endParaRPr lang="zh-CN" altLang="en-US"/>
          </a:p>
        </p:txBody>
      </p:sp>
    </p:spTree>
    <p:extLst>
      <p:ext uri="{BB962C8B-B14F-4D97-AF65-F5344CB8AC3E}">
        <p14:creationId xmlns:p14="http://schemas.microsoft.com/office/powerpoint/2010/main" val="59784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8358A4-F945-405B-B193-3D176AA8B5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7571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6</a:t>
            </a:fld>
            <a:endParaRPr lang="zh-CN" altLang="en-US"/>
          </a:p>
        </p:txBody>
      </p:sp>
    </p:spTree>
    <p:extLst>
      <p:ext uri="{BB962C8B-B14F-4D97-AF65-F5344CB8AC3E}">
        <p14:creationId xmlns:p14="http://schemas.microsoft.com/office/powerpoint/2010/main" val="401282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7</a:t>
            </a:fld>
            <a:endParaRPr lang="zh-CN" altLang="en-US"/>
          </a:p>
        </p:txBody>
      </p:sp>
    </p:spTree>
    <p:extLst>
      <p:ext uri="{BB962C8B-B14F-4D97-AF65-F5344CB8AC3E}">
        <p14:creationId xmlns:p14="http://schemas.microsoft.com/office/powerpoint/2010/main" val="2783525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8</a:t>
            </a:fld>
            <a:endParaRPr lang="zh-CN" altLang="en-US"/>
          </a:p>
        </p:txBody>
      </p:sp>
    </p:spTree>
    <p:extLst>
      <p:ext uri="{BB962C8B-B14F-4D97-AF65-F5344CB8AC3E}">
        <p14:creationId xmlns:p14="http://schemas.microsoft.com/office/powerpoint/2010/main" val="3804011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2DBFEC2-6000-4626-AB03-14A88BFD4B42}" type="slidenum">
              <a:rPr lang="zh-CN" altLang="en-US" smtClean="0"/>
              <a:t>9</a:t>
            </a:fld>
            <a:endParaRPr lang="zh-CN" altLang="en-US"/>
          </a:p>
        </p:txBody>
      </p:sp>
    </p:spTree>
    <p:extLst>
      <p:ext uri="{BB962C8B-B14F-4D97-AF65-F5344CB8AC3E}">
        <p14:creationId xmlns:p14="http://schemas.microsoft.com/office/powerpoint/2010/main" val="817098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3C965C8-BD45-4062-94EF-359419AC1A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304643" cy="6858000"/>
          </a:xfrm>
          <a:prstGeom prst="rect">
            <a:avLst/>
          </a:prstGeom>
        </p:spPr>
      </p:pic>
      <p:sp>
        <p:nvSpPr>
          <p:cNvPr id="7" name="object 3">
            <a:extLst>
              <a:ext uri="{FF2B5EF4-FFF2-40B4-BE49-F238E27FC236}">
                <a16:creationId xmlns:a16="http://schemas.microsoft.com/office/drawing/2014/main" id="{570AF2EC-D1EF-4622-A02A-2D23448C1DB5}"/>
              </a:ext>
            </a:extLst>
          </p:cNvPr>
          <p:cNvSpPr/>
          <p:nvPr userDrawn="1"/>
        </p:nvSpPr>
        <p:spPr>
          <a:xfrm>
            <a:off x="0" y="0"/>
            <a:ext cx="12304644" cy="6858001"/>
          </a:xfrm>
          <a:custGeom>
            <a:avLst/>
            <a:gdLst/>
            <a:ahLst/>
            <a:cxnLst/>
            <a:rect l="l" t="t" r="r" b="b"/>
            <a:pathLst>
              <a:path w="6966584" h="3096895">
                <a:moveTo>
                  <a:pt x="0" y="3096768"/>
                </a:moveTo>
                <a:lnTo>
                  <a:pt x="6966204" y="3096768"/>
                </a:lnTo>
                <a:lnTo>
                  <a:pt x="6966204" y="0"/>
                </a:lnTo>
                <a:lnTo>
                  <a:pt x="0" y="0"/>
                </a:lnTo>
                <a:lnTo>
                  <a:pt x="0" y="3096768"/>
                </a:lnTo>
                <a:close/>
              </a:path>
            </a:pathLst>
          </a:custGeom>
          <a:solidFill>
            <a:schemeClr val="bg1">
              <a:alpha val="85000"/>
            </a:schemeClr>
          </a:solidFill>
        </p:spPr>
        <p:txBody>
          <a:bodyPr wrap="square" lIns="0" tIns="0" rIns="0" bIns="0" rtlCol="0"/>
          <a:lstStyle/>
          <a:p>
            <a:endParaRPr dirty="0"/>
          </a:p>
        </p:txBody>
      </p:sp>
    </p:spTree>
    <p:extLst>
      <p:ext uri="{BB962C8B-B14F-4D97-AF65-F5344CB8AC3E}">
        <p14:creationId xmlns:p14="http://schemas.microsoft.com/office/powerpoint/2010/main" val="1100464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1025561" y="6158290"/>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400" b="0" i="0" smtClean="0">
                <a:solidFill>
                  <a:srgbClr val="FFFFFF"/>
                </a:solidFill>
                <a:latin typeface="Bebas Neue" charset="0"/>
                <a:ea typeface="Bebas Neue" charset="0"/>
                <a:cs typeface="Bebas Neue" charset="0"/>
              </a:rPr>
              <a:pPr algn="l"/>
              <a:t>‹#›</a:t>
            </a:fld>
            <a:endParaRPr lang="en-US" sz="1400" b="0" i="0" dirty="0">
              <a:solidFill>
                <a:srgbClr val="FFFFFF"/>
              </a:solidFill>
              <a:latin typeface="Bebas Neue" charset="0"/>
              <a:ea typeface="Bebas Neue" charset="0"/>
              <a:cs typeface="Bebas Neue" charset="0"/>
            </a:endParaRPr>
          </a:p>
        </p:txBody>
      </p:sp>
      <p:sp>
        <p:nvSpPr>
          <p:cNvPr id="17" name="TextBox 16"/>
          <p:cNvSpPr txBox="1"/>
          <p:nvPr userDrawn="1"/>
        </p:nvSpPr>
        <p:spPr>
          <a:xfrm>
            <a:off x="602673" y="6168550"/>
            <a:ext cx="598241" cy="307777"/>
          </a:xfrm>
          <a:prstGeom prst="rect">
            <a:avLst/>
          </a:prstGeom>
          <a:noFill/>
        </p:spPr>
        <p:txBody>
          <a:bodyPr wrap="none" rtlCol="0">
            <a:spAutoFit/>
          </a:bodyPr>
          <a:lstStyle/>
          <a:p>
            <a:r>
              <a:rPr lang="en-US" sz="1400" b="0" i="0" dirty="0">
                <a:solidFill>
                  <a:srgbClr val="FFFFFF"/>
                </a:solidFill>
                <a:latin typeface="Bebas Neue" charset="0"/>
                <a:ea typeface="Bebas Neue" charset="0"/>
                <a:cs typeface="Bebas Neue" charset="0"/>
              </a:rPr>
              <a:t>Slide  /</a:t>
            </a:r>
          </a:p>
        </p:txBody>
      </p:sp>
      <p:pic>
        <p:nvPicPr>
          <p:cNvPr id="4" name="图片 3">
            <a:extLst>
              <a:ext uri="{FF2B5EF4-FFF2-40B4-BE49-F238E27FC236}">
                <a16:creationId xmlns:a16="http://schemas.microsoft.com/office/drawing/2014/main" id="{8DC7741B-8370-4544-94ED-E4E719968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 b="6363"/>
          <a:stretch/>
        </p:blipFill>
        <p:spPr>
          <a:xfrm>
            <a:off x="0" y="1105"/>
            <a:ext cx="12192000" cy="6856895"/>
          </a:xfrm>
          <a:prstGeom prst="rect">
            <a:avLst/>
          </a:prstGeom>
        </p:spPr>
      </p:pic>
      <p:sp>
        <p:nvSpPr>
          <p:cNvPr id="5" name="矩形 1">
            <a:extLst>
              <a:ext uri="{FF2B5EF4-FFF2-40B4-BE49-F238E27FC236}">
                <a16:creationId xmlns:a16="http://schemas.microsoft.com/office/drawing/2014/main" id="{06382B22-DA75-455E-B59E-A0F0108341B5}"/>
              </a:ext>
            </a:extLst>
          </p:cNvPr>
          <p:cNvSpPr/>
          <p:nvPr userDrawn="1"/>
        </p:nvSpPr>
        <p:spPr>
          <a:xfrm>
            <a:off x="-56056" y="-6355"/>
            <a:ext cx="12304111" cy="6858000"/>
          </a:xfrm>
          <a:prstGeom prst="rect">
            <a:avLst/>
          </a:prstGeom>
          <a:solidFill>
            <a:srgbClr val="FFFFFF">
              <a:alpha val="97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pic>
        <p:nvPicPr>
          <p:cNvPr id="6" name="图片 5">
            <a:extLst>
              <a:ext uri="{FF2B5EF4-FFF2-40B4-BE49-F238E27FC236}">
                <a16:creationId xmlns:a16="http://schemas.microsoft.com/office/drawing/2014/main" id="{CD32EE35-2CF2-4419-BE58-54FA5E3429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7233" y="0"/>
            <a:ext cx="2904157" cy="573571"/>
          </a:xfrm>
          <a:prstGeom prst="rect">
            <a:avLst/>
          </a:prstGeom>
        </p:spPr>
      </p:pic>
      <p:sp>
        <p:nvSpPr>
          <p:cNvPr id="8" name="标题 53">
            <a:extLst>
              <a:ext uri="{FF2B5EF4-FFF2-40B4-BE49-F238E27FC236}">
                <a16:creationId xmlns:a16="http://schemas.microsoft.com/office/drawing/2014/main" id="{19E4D371-E263-48D9-AE16-F74336885A66}"/>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9" name="组合 8">
            <a:extLst>
              <a:ext uri="{FF2B5EF4-FFF2-40B4-BE49-F238E27FC236}">
                <a16:creationId xmlns:a16="http://schemas.microsoft.com/office/drawing/2014/main" id="{CEAAD205-0EC5-4CA7-8EAE-12E63E523F1D}"/>
              </a:ext>
            </a:extLst>
          </p:cNvPr>
          <p:cNvGrpSpPr/>
          <p:nvPr userDrawn="1"/>
        </p:nvGrpSpPr>
        <p:grpSpPr>
          <a:xfrm>
            <a:off x="6550" y="-75415"/>
            <a:ext cx="435550" cy="869579"/>
            <a:chOff x="14090" y="302793"/>
            <a:chExt cx="1191451" cy="2378740"/>
          </a:xfrm>
          <a:solidFill>
            <a:srgbClr val="1C819E"/>
          </a:solidFill>
        </p:grpSpPr>
        <p:sp>
          <p:nvSpPr>
            <p:cNvPr id="10" name="Freeform 8">
              <a:extLst>
                <a:ext uri="{FF2B5EF4-FFF2-40B4-BE49-F238E27FC236}">
                  <a16:creationId xmlns:a16="http://schemas.microsoft.com/office/drawing/2014/main" id="{3B29C3A8-21D5-45F1-B4C4-9F735E951418}"/>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11" name="Freeform 9">
              <a:extLst>
                <a:ext uri="{FF2B5EF4-FFF2-40B4-BE49-F238E27FC236}">
                  <a16:creationId xmlns:a16="http://schemas.microsoft.com/office/drawing/2014/main" id="{BD73F426-8B2C-424A-9AAF-2145F20823F2}"/>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4032156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1025561" y="6158290"/>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400" b="0" i="0" dirty="0">
              <a:solidFill>
                <a:schemeClr val="tx1"/>
              </a:solidFill>
              <a:latin typeface="Bebas Neue" charset="0"/>
              <a:ea typeface="Bebas Neue" charset="0"/>
              <a:cs typeface="Bebas Neue" charset="0"/>
            </a:endParaRPr>
          </a:p>
        </p:txBody>
      </p:sp>
      <p:sp>
        <p:nvSpPr>
          <p:cNvPr id="17" name="TextBox 16"/>
          <p:cNvSpPr txBox="1"/>
          <p:nvPr userDrawn="1"/>
        </p:nvSpPr>
        <p:spPr>
          <a:xfrm>
            <a:off x="602673" y="6168550"/>
            <a:ext cx="184731" cy="307777"/>
          </a:xfrm>
          <a:prstGeom prst="rect">
            <a:avLst/>
          </a:prstGeom>
          <a:noFill/>
        </p:spPr>
        <p:txBody>
          <a:bodyPr wrap="none" rtlCol="0">
            <a:spAutoFit/>
          </a:bodyPr>
          <a:lstStyle/>
          <a:p>
            <a:endParaRPr lang="en-US" sz="1400" b="0" i="0" dirty="0">
              <a:latin typeface="Bebas Neue" charset="0"/>
              <a:ea typeface="Bebas Neue" charset="0"/>
              <a:cs typeface="Bebas Neue"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1249" y="1064634"/>
            <a:ext cx="10058401" cy="5627409"/>
          </a:xfrm>
          <a:prstGeom prst="rect">
            <a:avLst/>
          </a:prstGeom>
        </p:spPr>
      </p:pic>
      <p:sp>
        <p:nvSpPr>
          <p:cNvPr id="7" name="Picture Placeholder 2"/>
          <p:cNvSpPr>
            <a:spLocks noGrp="1"/>
          </p:cNvSpPr>
          <p:nvPr>
            <p:ph type="pic" sz="quarter" idx="12" hasCustomPrompt="1"/>
          </p:nvPr>
        </p:nvSpPr>
        <p:spPr>
          <a:xfrm>
            <a:off x="7302844" y="1334529"/>
            <a:ext cx="6314302" cy="3941806"/>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sp>
        <p:nvSpPr>
          <p:cNvPr id="10" name="标题 53">
            <a:extLst>
              <a:ext uri="{FF2B5EF4-FFF2-40B4-BE49-F238E27FC236}">
                <a16:creationId xmlns:a16="http://schemas.microsoft.com/office/drawing/2014/main" id="{361E9640-522B-4CC4-B50C-32FEA12D8FD7}"/>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bg1"/>
                </a:solidFill>
                <a:latin typeface="+mj-ea"/>
                <a:ea typeface="+mj-ea"/>
                <a:cs typeface="+mn-cs"/>
              </a:defRPr>
            </a:lvl1pPr>
          </a:lstStyle>
          <a:p>
            <a:r>
              <a:rPr lang="zh-CN" altLang="en-US" dirty="0"/>
              <a:t>单击此处输入标题</a:t>
            </a:r>
          </a:p>
        </p:txBody>
      </p:sp>
      <p:grpSp>
        <p:nvGrpSpPr>
          <p:cNvPr id="11" name="组合 10">
            <a:extLst>
              <a:ext uri="{FF2B5EF4-FFF2-40B4-BE49-F238E27FC236}">
                <a16:creationId xmlns:a16="http://schemas.microsoft.com/office/drawing/2014/main" id="{C38368D7-E5F6-428C-954E-BEFFD311CD6D}"/>
              </a:ext>
            </a:extLst>
          </p:cNvPr>
          <p:cNvGrpSpPr/>
          <p:nvPr userDrawn="1"/>
        </p:nvGrpSpPr>
        <p:grpSpPr>
          <a:xfrm>
            <a:off x="6550" y="-75415"/>
            <a:ext cx="435550" cy="869579"/>
            <a:chOff x="14090" y="302793"/>
            <a:chExt cx="1191451" cy="2378740"/>
          </a:xfrm>
          <a:solidFill>
            <a:srgbClr val="1C819E"/>
          </a:solidFill>
        </p:grpSpPr>
        <p:sp>
          <p:nvSpPr>
            <p:cNvPr id="12" name="Freeform 8">
              <a:extLst>
                <a:ext uri="{FF2B5EF4-FFF2-40B4-BE49-F238E27FC236}">
                  <a16:creationId xmlns:a16="http://schemas.microsoft.com/office/drawing/2014/main" id="{5843B804-AAE9-4170-A193-1A9400E5A6EC}"/>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13" name="Freeform 9">
              <a:extLst>
                <a:ext uri="{FF2B5EF4-FFF2-40B4-BE49-F238E27FC236}">
                  <a16:creationId xmlns:a16="http://schemas.microsoft.com/office/drawing/2014/main" id="{57CBCC76-180C-4C16-B95D-29EFB5C40310}"/>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2480754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7" hasCustomPrompt="1"/>
          </p:nvPr>
        </p:nvSpPr>
        <p:spPr>
          <a:xfrm>
            <a:off x="1866901" y="1181101"/>
            <a:ext cx="2019300" cy="2019300"/>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Image</a:t>
            </a:r>
          </a:p>
        </p:txBody>
      </p:sp>
      <p:sp>
        <p:nvSpPr>
          <p:cNvPr id="6" name="Picture Placeholder 4"/>
          <p:cNvSpPr>
            <a:spLocks noGrp="1"/>
          </p:cNvSpPr>
          <p:nvPr>
            <p:ph type="pic" sz="quarter" idx="18" hasCustomPrompt="1"/>
          </p:nvPr>
        </p:nvSpPr>
        <p:spPr>
          <a:xfrm>
            <a:off x="3943351" y="1181101"/>
            <a:ext cx="2019300" cy="2019300"/>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Image</a:t>
            </a:r>
          </a:p>
        </p:txBody>
      </p:sp>
      <p:sp>
        <p:nvSpPr>
          <p:cNvPr id="7" name="Picture Placeholder 4"/>
          <p:cNvSpPr>
            <a:spLocks noGrp="1"/>
          </p:cNvSpPr>
          <p:nvPr>
            <p:ph type="pic" sz="quarter" idx="19" hasCustomPrompt="1"/>
          </p:nvPr>
        </p:nvSpPr>
        <p:spPr>
          <a:xfrm>
            <a:off x="6019801" y="1181101"/>
            <a:ext cx="2019300" cy="2019300"/>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Image</a:t>
            </a:r>
          </a:p>
        </p:txBody>
      </p:sp>
      <p:sp>
        <p:nvSpPr>
          <p:cNvPr id="8" name="Picture Placeholder 4"/>
          <p:cNvSpPr>
            <a:spLocks noGrp="1"/>
          </p:cNvSpPr>
          <p:nvPr>
            <p:ph type="pic" sz="quarter" idx="20" hasCustomPrompt="1"/>
          </p:nvPr>
        </p:nvSpPr>
        <p:spPr>
          <a:xfrm>
            <a:off x="8096251" y="1181101"/>
            <a:ext cx="2019300" cy="2019300"/>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Image</a:t>
            </a:r>
          </a:p>
        </p:txBody>
      </p:sp>
      <p:sp>
        <p:nvSpPr>
          <p:cNvPr id="9" name="Picture Placeholder 4"/>
          <p:cNvSpPr>
            <a:spLocks noGrp="1"/>
          </p:cNvSpPr>
          <p:nvPr>
            <p:ph type="pic" sz="quarter" idx="21" hasCustomPrompt="1"/>
          </p:nvPr>
        </p:nvSpPr>
        <p:spPr>
          <a:xfrm>
            <a:off x="10172700" y="1181101"/>
            <a:ext cx="2019300" cy="2019300"/>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Image</a:t>
            </a:r>
          </a:p>
        </p:txBody>
      </p:sp>
      <p:sp>
        <p:nvSpPr>
          <p:cNvPr id="13" name="标题 53">
            <a:extLst>
              <a:ext uri="{FF2B5EF4-FFF2-40B4-BE49-F238E27FC236}">
                <a16:creationId xmlns:a16="http://schemas.microsoft.com/office/drawing/2014/main" id="{12D42CAD-77A5-4462-8EE6-92342EBD993A}"/>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bg1"/>
                </a:solidFill>
                <a:latin typeface="+mj-ea"/>
                <a:ea typeface="+mj-ea"/>
                <a:cs typeface="+mn-cs"/>
              </a:defRPr>
            </a:lvl1pPr>
          </a:lstStyle>
          <a:p>
            <a:r>
              <a:rPr lang="zh-CN" altLang="en-US" dirty="0"/>
              <a:t>多图</a:t>
            </a:r>
          </a:p>
        </p:txBody>
      </p:sp>
    </p:spTree>
    <p:extLst>
      <p:ext uri="{BB962C8B-B14F-4D97-AF65-F5344CB8AC3E}">
        <p14:creationId xmlns:p14="http://schemas.microsoft.com/office/powerpoint/2010/main" val="3528653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Rectangle 5"/>
          <p:cNvSpPr/>
          <p:nvPr userDrawn="1"/>
        </p:nvSpPr>
        <p:spPr>
          <a:xfrm>
            <a:off x="4361543" y="-1"/>
            <a:ext cx="2227943" cy="68652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图片占位符 14">
            <a:extLst>
              <a:ext uri="{FF2B5EF4-FFF2-40B4-BE49-F238E27FC236}">
                <a16:creationId xmlns:a16="http://schemas.microsoft.com/office/drawing/2014/main" id="{35756E5C-0071-425B-AE07-7E2BB425B919}"/>
              </a:ext>
            </a:extLst>
          </p:cNvPr>
          <p:cNvSpPr>
            <a:spLocks noGrp="1"/>
          </p:cNvSpPr>
          <p:nvPr>
            <p:ph type="pic" sz="quarter" idx="11"/>
          </p:nvPr>
        </p:nvSpPr>
        <p:spPr>
          <a:xfrm>
            <a:off x="6550" y="-32887"/>
            <a:ext cx="4360863" cy="6858000"/>
          </a:xfrm>
        </p:spPr>
        <p:txBody>
          <a:bodyPr/>
          <a:lstStyle/>
          <a:p>
            <a:endParaRPr lang="zh-CN" altLang="en-US"/>
          </a:p>
        </p:txBody>
      </p:sp>
    </p:spTree>
    <p:extLst>
      <p:ext uri="{BB962C8B-B14F-4D97-AF65-F5344CB8AC3E}">
        <p14:creationId xmlns:p14="http://schemas.microsoft.com/office/powerpoint/2010/main" val="144480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DB16B6F-6369-4582-B1AB-9EE89CB7354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 b="6363"/>
          <a:stretch/>
        </p:blipFill>
        <p:spPr>
          <a:xfrm>
            <a:off x="0" y="1105"/>
            <a:ext cx="12192000" cy="6856895"/>
          </a:xfrm>
          <a:prstGeom prst="rect">
            <a:avLst/>
          </a:prstGeom>
        </p:spPr>
      </p:pic>
      <p:sp>
        <p:nvSpPr>
          <p:cNvPr id="3" name="矩形 1">
            <a:extLst>
              <a:ext uri="{FF2B5EF4-FFF2-40B4-BE49-F238E27FC236}">
                <a16:creationId xmlns:a16="http://schemas.microsoft.com/office/drawing/2014/main" id="{FA154495-AEE4-4CD6-A63B-7AAC1F914954}"/>
              </a:ext>
            </a:extLst>
          </p:cNvPr>
          <p:cNvSpPr/>
          <p:nvPr userDrawn="1"/>
        </p:nvSpPr>
        <p:spPr>
          <a:xfrm>
            <a:off x="-56056" y="-16294"/>
            <a:ext cx="12304111" cy="6858000"/>
          </a:xfrm>
          <a:prstGeom prst="rect">
            <a:avLst/>
          </a:prstGeom>
          <a:solidFill>
            <a:srgbClr val="FFFFFF">
              <a:alpha val="97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pic>
        <p:nvPicPr>
          <p:cNvPr id="4" name="图片 3">
            <a:extLst>
              <a:ext uri="{FF2B5EF4-FFF2-40B4-BE49-F238E27FC236}">
                <a16:creationId xmlns:a16="http://schemas.microsoft.com/office/drawing/2014/main" id="{BE2DBA4B-54C5-4898-9168-CBF4595F0F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7233" y="0"/>
            <a:ext cx="2904157" cy="573571"/>
          </a:xfrm>
          <a:prstGeom prst="rect">
            <a:avLst/>
          </a:prstGeom>
        </p:spPr>
      </p:pic>
      <p:sp>
        <p:nvSpPr>
          <p:cNvPr id="6" name="标题 53">
            <a:extLst>
              <a:ext uri="{FF2B5EF4-FFF2-40B4-BE49-F238E27FC236}">
                <a16:creationId xmlns:a16="http://schemas.microsoft.com/office/drawing/2014/main" id="{6BE82370-0EA0-4327-945E-4836B0A9DBB3}"/>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7" name="组合 6">
            <a:extLst>
              <a:ext uri="{FF2B5EF4-FFF2-40B4-BE49-F238E27FC236}">
                <a16:creationId xmlns:a16="http://schemas.microsoft.com/office/drawing/2014/main" id="{995869AC-560D-4A47-B4F0-EA9C836D70F3}"/>
              </a:ext>
            </a:extLst>
          </p:cNvPr>
          <p:cNvGrpSpPr/>
          <p:nvPr userDrawn="1"/>
        </p:nvGrpSpPr>
        <p:grpSpPr>
          <a:xfrm>
            <a:off x="6550" y="-75415"/>
            <a:ext cx="435550" cy="869579"/>
            <a:chOff x="14090" y="302793"/>
            <a:chExt cx="1191451" cy="2378740"/>
          </a:xfrm>
          <a:solidFill>
            <a:srgbClr val="1C819E"/>
          </a:solidFill>
        </p:grpSpPr>
        <p:sp>
          <p:nvSpPr>
            <p:cNvPr id="8" name="Freeform 8">
              <a:extLst>
                <a:ext uri="{FF2B5EF4-FFF2-40B4-BE49-F238E27FC236}">
                  <a16:creationId xmlns:a16="http://schemas.microsoft.com/office/drawing/2014/main" id="{AF6B4E97-B047-4370-9322-E7ECF98B8B08}"/>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9" name="Freeform 9">
              <a:extLst>
                <a:ext uri="{FF2B5EF4-FFF2-40B4-BE49-F238E27FC236}">
                  <a16:creationId xmlns:a16="http://schemas.microsoft.com/office/drawing/2014/main" id="{BDE84FAF-5E99-46B9-AFF3-8000C049D87B}"/>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232186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6"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7"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8"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3"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 name="Slide Number Placeholder 1"/>
          <p:cNvSpPr>
            <a:spLocks noGrp="1"/>
          </p:cNvSpPr>
          <p:nvPr>
            <p:ph type="sldNum" sz="quarter" idx="16"/>
          </p:nvPr>
        </p:nvSpPr>
        <p:spPr/>
        <p:txBody>
          <a:bodyPr/>
          <a:lstStyle/>
          <a:p>
            <a:fld id="{D8D877B3-D348-4611-9BDB-C5374591D951}" type="slidenum">
              <a:rPr lang="en-US" smtClean="0"/>
              <a:pPr/>
              <a:t>‹#›</a:t>
            </a:fld>
            <a:endParaRPr lang="en-US" dirty="0"/>
          </a:p>
        </p:txBody>
      </p:sp>
      <p:sp>
        <p:nvSpPr>
          <p:cNvPr id="11" name="标题 53">
            <a:extLst>
              <a:ext uri="{FF2B5EF4-FFF2-40B4-BE49-F238E27FC236}">
                <a16:creationId xmlns:a16="http://schemas.microsoft.com/office/drawing/2014/main" id="{FDD7E59B-6931-42A9-85AF-863A6E9088EA}"/>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12" name="组合 11">
            <a:extLst>
              <a:ext uri="{FF2B5EF4-FFF2-40B4-BE49-F238E27FC236}">
                <a16:creationId xmlns:a16="http://schemas.microsoft.com/office/drawing/2014/main" id="{5B65D769-367F-483C-9A7C-19F81AF3DDA1}"/>
              </a:ext>
            </a:extLst>
          </p:cNvPr>
          <p:cNvGrpSpPr/>
          <p:nvPr userDrawn="1"/>
        </p:nvGrpSpPr>
        <p:grpSpPr>
          <a:xfrm>
            <a:off x="6550" y="-75415"/>
            <a:ext cx="435550" cy="869579"/>
            <a:chOff x="14090" y="302793"/>
            <a:chExt cx="1191451" cy="2378740"/>
          </a:xfrm>
          <a:solidFill>
            <a:srgbClr val="1C819E"/>
          </a:solidFill>
        </p:grpSpPr>
        <p:sp>
          <p:nvSpPr>
            <p:cNvPr id="14" name="Freeform 8">
              <a:extLst>
                <a:ext uri="{FF2B5EF4-FFF2-40B4-BE49-F238E27FC236}">
                  <a16:creationId xmlns:a16="http://schemas.microsoft.com/office/drawing/2014/main" id="{60E7181D-A117-4896-A90E-E750DD444F3E}"/>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15" name="Freeform 9">
              <a:extLst>
                <a:ext uri="{FF2B5EF4-FFF2-40B4-BE49-F238E27FC236}">
                  <a16:creationId xmlns:a16="http://schemas.microsoft.com/office/drawing/2014/main" id="{BE1EBE9B-6115-42F1-B353-8A512A9C26F6}"/>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132970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animBg="1"/>
    </p:bldLst>
  </p:timing>
  <p:extLst mod="1">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26_Title Slide">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FED5EF4-A448-4F1B-896B-A35769610C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 b="6363"/>
          <a:stretch/>
        </p:blipFill>
        <p:spPr>
          <a:xfrm>
            <a:off x="0" y="1105"/>
            <a:ext cx="12192000" cy="6856895"/>
          </a:xfrm>
          <a:prstGeom prst="rect">
            <a:avLst/>
          </a:prstGeom>
        </p:spPr>
      </p:pic>
      <p:sp>
        <p:nvSpPr>
          <p:cNvPr id="11" name="矩形 1">
            <a:extLst>
              <a:ext uri="{FF2B5EF4-FFF2-40B4-BE49-F238E27FC236}">
                <a16:creationId xmlns:a16="http://schemas.microsoft.com/office/drawing/2014/main" id="{AFAB57D3-0C35-4D1F-9577-D19950779C02}"/>
              </a:ext>
            </a:extLst>
          </p:cNvPr>
          <p:cNvSpPr/>
          <p:nvPr userDrawn="1"/>
        </p:nvSpPr>
        <p:spPr>
          <a:xfrm>
            <a:off x="-56056" y="-6355"/>
            <a:ext cx="12304111" cy="6858000"/>
          </a:xfrm>
          <a:prstGeom prst="rect">
            <a:avLst/>
          </a:prstGeom>
          <a:solidFill>
            <a:srgbClr val="FFFFFF">
              <a:alpha val="97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2" name="Picture Placeholder 2"/>
          <p:cNvSpPr>
            <a:spLocks noGrp="1"/>
          </p:cNvSpPr>
          <p:nvPr>
            <p:ph type="pic" sz="quarter" idx="10" hasCustomPrompt="1"/>
          </p:nvPr>
        </p:nvSpPr>
        <p:spPr>
          <a:xfrm>
            <a:off x="1581666" y="2038867"/>
            <a:ext cx="1742302" cy="3571102"/>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sp>
        <p:nvSpPr>
          <p:cNvPr id="4" name="Picture Placeholder 2"/>
          <p:cNvSpPr>
            <a:spLocks noGrp="1"/>
          </p:cNvSpPr>
          <p:nvPr>
            <p:ph type="pic" sz="quarter" idx="11" hasCustomPrompt="1"/>
          </p:nvPr>
        </p:nvSpPr>
        <p:spPr>
          <a:xfrm>
            <a:off x="3395020" y="1631094"/>
            <a:ext cx="1742302" cy="3571102"/>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sp>
        <p:nvSpPr>
          <p:cNvPr id="5" name="Picture Placeholder 2"/>
          <p:cNvSpPr>
            <a:spLocks noGrp="1"/>
          </p:cNvSpPr>
          <p:nvPr>
            <p:ph type="pic" sz="quarter" idx="12" hasCustomPrompt="1"/>
          </p:nvPr>
        </p:nvSpPr>
        <p:spPr>
          <a:xfrm>
            <a:off x="5208374" y="2187148"/>
            <a:ext cx="1742302" cy="3571102"/>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sp>
        <p:nvSpPr>
          <p:cNvPr id="6" name="Picture Placeholder 2"/>
          <p:cNvSpPr>
            <a:spLocks noGrp="1"/>
          </p:cNvSpPr>
          <p:nvPr>
            <p:ph type="pic" sz="quarter" idx="13" hasCustomPrompt="1"/>
          </p:nvPr>
        </p:nvSpPr>
        <p:spPr>
          <a:xfrm>
            <a:off x="7021728" y="1581666"/>
            <a:ext cx="1742302" cy="3571102"/>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sp>
        <p:nvSpPr>
          <p:cNvPr id="7" name="Picture Placeholder 2"/>
          <p:cNvSpPr>
            <a:spLocks noGrp="1"/>
          </p:cNvSpPr>
          <p:nvPr>
            <p:ph type="pic" sz="quarter" idx="14" hasCustomPrompt="1"/>
          </p:nvPr>
        </p:nvSpPr>
        <p:spPr>
          <a:xfrm>
            <a:off x="8835082" y="1927655"/>
            <a:ext cx="1742302" cy="3571102"/>
          </a:xfrm>
          <a:prstGeom prst="rect">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pic>
        <p:nvPicPr>
          <p:cNvPr id="13" name="图片 12">
            <a:extLst>
              <a:ext uri="{FF2B5EF4-FFF2-40B4-BE49-F238E27FC236}">
                <a16:creationId xmlns:a16="http://schemas.microsoft.com/office/drawing/2014/main" id="{E9EA120C-27A0-4D31-B665-9D4D663768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7233" y="0"/>
            <a:ext cx="2904157" cy="573571"/>
          </a:xfrm>
          <a:prstGeom prst="rect">
            <a:avLst/>
          </a:prstGeom>
        </p:spPr>
      </p:pic>
      <p:sp>
        <p:nvSpPr>
          <p:cNvPr id="14" name="标题 53">
            <a:extLst>
              <a:ext uri="{FF2B5EF4-FFF2-40B4-BE49-F238E27FC236}">
                <a16:creationId xmlns:a16="http://schemas.microsoft.com/office/drawing/2014/main" id="{94967D6D-8703-4C79-AC0E-0FCB2B5C7BC2}"/>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15" name="组合 14">
            <a:extLst>
              <a:ext uri="{FF2B5EF4-FFF2-40B4-BE49-F238E27FC236}">
                <a16:creationId xmlns:a16="http://schemas.microsoft.com/office/drawing/2014/main" id="{5DCAD7AC-5360-4FC6-B043-F9CED78BA349}"/>
              </a:ext>
            </a:extLst>
          </p:cNvPr>
          <p:cNvGrpSpPr/>
          <p:nvPr userDrawn="1"/>
        </p:nvGrpSpPr>
        <p:grpSpPr>
          <a:xfrm>
            <a:off x="6550" y="-75415"/>
            <a:ext cx="435550" cy="869579"/>
            <a:chOff x="14090" y="302793"/>
            <a:chExt cx="1191451" cy="2378740"/>
          </a:xfrm>
          <a:solidFill>
            <a:srgbClr val="1C819E"/>
          </a:solidFill>
        </p:grpSpPr>
        <p:sp>
          <p:nvSpPr>
            <p:cNvPr id="16" name="Freeform 8">
              <a:extLst>
                <a:ext uri="{FF2B5EF4-FFF2-40B4-BE49-F238E27FC236}">
                  <a16:creationId xmlns:a16="http://schemas.microsoft.com/office/drawing/2014/main" id="{68FB8048-50EB-4614-99D5-CE4372C38D7E}"/>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17" name="Freeform 9">
              <a:extLst>
                <a:ext uri="{FF2B5EF4-FFF2-40B4-BE49-F238E27FC236}">
                  <a16:creationId xmlns:a16="http://schemas.microsoft.com/office/drawing/2014/main" id="{E12E5C13-D6F6-4F3B-9A8B-EF37707EF29D}"/>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1402215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16" name="Picture Placeholder 15"/>
          <p:cNvSpPr>
            <a:spLocks noGrp="1"/>
          </p:cNvSpPr>
          <p:nvPr>
            <p:ph type="pic" sz="quarter" idx="14" hasCustomPrompt="1"/>
          </p:nvPr>
        </p:nvSpPr>
        <p:spPr>
          <a:xfrm>
            <a:off x="1714500" y="2215494"/>
            <a:ext cx="2279666" cy="2636614"/>
          </a:xfrm>
          <a:custGeom>
            <a:avLst/>
            <a:gdLst>
              <a:gd name="connsiteX0" fmla="*/ 2152455 w 4777173"/>
              <a:gd name="connsiteY0" fmla="*/ 229248 h 3449855"/>
              <a:gd name="connsiteX1" fmla="*/ 2586387 w 4777173"/>
              <a:gd name="connsiteY1" fmla="*/ 980842 h 3449855"/>
              <a:gd name="connsiteX2" fmla="*/ 2152455 w 4777173"/>
              <a:gd name="connsiteY2" fmla="*/ 1732434 h 3449855"/>
              <a:gd name="connsiteX3" fmla="*/ 1735731 w 4777173"/>
              <a:gd name="connsiteY3" fmla="*/ 2469016 h 3449855"/>
              <a:gd name="connsiteX4" fmla="*/ 1301799 w 4777173"/>
              <a:gd name="connsiteY4" fmla="*/ 3220609 h 3449855"/>
              <a:gd name="connsiteX5" fmla="*/ 433933 w 4777173"/>
              <a:gd name="connsiteY5" fmla="*/ 3220609 h 3449855"/>
              <a:gd name="connsiteX6" fmla="*/ 0 w 4777173"/>
              <a:gd name="connsiteY6" fmla="*/ 2469016 h 3449855"/>
              <a:gd name="connsiteX7" fmla="*/ 433933 w 4777173"/>
              <a:gd name="connsiteY7" fmla="*/ 1717423 h 3449855"/>
              <a:gd name="connsiteX8" fmla="*/ 850657 w 4777173"/>
              <a:gd name="connsiteY8" fmla="*/ 980842 h 3449855"/>
              <a:gd name="connsiteX9" fmla="*/ 1284590 w 4777173"/>
              <a:gd name="connsiteY9" fmla="*/ 229249 h 3449855"/>
              <a:gd name="connsiteX10" fmla="*/ 3266590 w 4777173"/>
              <a:gd name="connsiteY10" fmla="*/ 0 h 3449855"/>
              <a:gd name="connsiteX11" fmla="*/ 4777173 w 4777173"/>
              <a:gd name="connsiteY11" fmla="*/ 0 h 3449855"/>
              <a:gd name="connsiteX12" fmla="*/ 4777173 w 4777173"/>
              <a:gd name="connsiteY12" fmla="*/ 3449855 h 3449855"/>
              <a:gd name="connsiteX13" fmla="*/ 3266590 w 4777173"/>
              <a:gd name="connsiteY13" fmla="*/ 3449855 h 3449855"/>
              <a:gd name="connsiteX0" fmla="*/ 2152455 w 4777173"/>
              <a:gd name="connsiteY0" fmla="*/ 229248 h 3449855"/>
              <a:gd name="connsiteX1" fmla="*/ 2586387 w 4777173"/>
              <a:gd name="connsiteY1" fmla="*/ 980842 h 3449855"/>
              <a:gd name="connsiteX2" fmla="*/ 2152455 w 4777173"/>
              <a:gd name="connsiteY2" fmla="*/ 1732434 h 3449855"/>
              <a:gd name="connsiteX3" fmla="*/ 1735731 w 4777173"/>
              <a:gd name="connsiteY3" fmla="*/ 2469016 h 3449855"/>
              <a:gd name="connsiteX4" fmla="*/ 1301799 w 4777173"/>
              <a:gd name="connsiteY4" fmla="*/ 3220609 h 3449855"/>
              <a:gd name="connsiteX5" fmla="*/ 433933 w 4777173"/>
              <a:gd name="connsiteY5" fmla="*/ 3220609 h 3449855"/>
              <a:gd name="connsiteX6" fmla="*/ 0 w 4777173"/>
              <a:gd name="connsiteY6" fmla="*/ 2469016 h 3449855"/>
              <a:gd name="connsiteX7" fmla="*/ 433933 w 4777173"/>
              <a:gd name="connsiteY7" fmla="*/ 1717423 h 3449855"/>
              <a:gd name="connsiteX8" fmla="*/ 850657 w 4777173"/>
              <a:gd name="connsiteY8" fmla="*/ 980842 h 3449855"/>
              <a:gd name="connsiteX9" fmla="*/ 1284590 w 4777173"/>
              <a:gd name="connsiteY9" fmla="*/ 229249 h 3449855"/>
              <a:gd name="connsiteX10" fmla="*/ 2152455 w 4777173"/>
              <a:gd name="connsiteY10" fmla="*/ 229248 h 3449855"/>
              <a:gd name="connsiteX11" fmla="*/ 3266590 w 4777173"/>
              <a:gd name="connsiteY11" fmla="*/ 3449855 h 3449855"/>
              <a:gd name="connsiteX12" fmla="*/ 4777173 w 4777173"/>
              <a:gd name="connsiteY12" fmla="*/ 0 h 3449855"/>
              <a:gd name="connsiteX13" fmla="*/ 4777173 w 4777173"/>
              <a:gd name="connsiteY13" fmla="*/ 3449855 h 3449855"/>
              <a:gd name="connsiteX14" fmla="*/ 3266590 w 4777173"/>
              <a:gd name="connsiteY14" fmla="*/ 3449855 h 3449855"/>
              <a:gd name="connsiteX0" fmla="*/ 2152455 w 4777173"/>
              <a:gd name="connsiteY0" fmla="*/ 0 h 3220607"/>
              <a:gd name="connsiteX1" fmla="*/ 2586387 w 4777173"/>
              <a:gd name="connsiteY1" fmla="*/ 751594 h 3220607"/>
              <a:gd name="connsiteX2" fmla="*/ 2152455 w 4777173"/>
              <a:gd name="connsiteY2" fmla="*/ 1503186 h 3220607"/>
              <a:gd name="connsiteX3" fmla="*/ 1735731 w 4777173"/>
              <a:gd name="connsiteY3" fmla="*/ 2239768 h 3220607"/>
              <a:gd name="connsiteX4" fmla="*/ 1301799 w 4777173"/>
              <a:gd name="connsiteY4" fmla="*/ 2991361 h 3220607"/>
              <a:gd name="connsiteX5" fmla="*/ 433933 w 4777173"/>
              <a:gd name="connsiteY5" fmla="*/ 2991361 h 3220607"/>
              <a:gd name="connsiteX6" fmla="*/ 0 w 4777173"/>
              <a:gd name="connsiteY6" fmla="*/ 2239768 h 3220607"/>
              <a:gd name="connsiteX7" fmla="*/ 433933 w 4777173"/>
              <a:gd name="connsiteY7" fmla="*/ 1488175 h 3220607"/>
              <a:gd name="connsiteX8" fmla="*/ 850657 w 4777173"/>
              <a:gd name="connsiteY8" fmla="*/ 751594 h 3220607"/>
              <a:gd name="connsiteX9" fmla="*/ 1284590 w 4777173"/>
              <a:gd name="connsiteY9" fmla="*/ 1 h 3220607"/>
              <a:gd name="connsiteX10" fmla="*/ 2152455 w 4777173"/>
              <a:gd name="connsiteY10" fmla="*/ 0 h 3220607"/>
              <a:gd name="connsiteX11" fmla="*/ 3266590 w 4777173"/>
              <a:gd name="connsiteY11" fmla="*/ 3220607 h 3220607"/>
              <a:gd name="connsiteX12" fmla="*/ 4777173 w 4777173"/>
              <a:gd name="connsiteY12" fmla="*/ 3220607 h 3220607"/>
              <a:gd name="connsiteX13" fmla="*/ 3266590 w 4777173"/>
              <a:gd name="connsiteY13" fmla="*/ 3220607 h 3220607"/>
              <a:gd name="connsiteX0" fmla="*/ 2152455 w 2586387"/>
              <a:gd name="connsiteY0" fmla="*/ 0 h 2991361"/>
              <a:gd name="connsiteX1" fmla="*/ 2586387 w 2586387"/>
              <a:gd name="connsiteY1" fmla="*/ 751594 h 2991361"/>
              <a:gd name="connsiteX2" fmla="*/ 2152455 w 2586387"/>
              <a:gd name="connsiteY2" fmla="*/ 1503186 h 2991361"/>
              <a:gd name="connsiteX3" fmla="*/ 1735731 w 2586387"/>
              <a:gd name="connsiteY3" fmla="*/ 2239768 h 2991361"/>
              <a:gd name="connsiteX4" fmla="*/ 1301799 w 2586387"/>
              <a:gd name="connsiteY4" fmla="*/ 2991361 h 2991361"/>
              <a:gd name="connsiteX5" fmla="*/ 433933 w 2586387"/>
              <a:gd name="connsiteY5" fmla="*/ 2991361 h 2991361"/>
              <a:gd name="connsiteX6" fmla="*/ 0 w 2586387"/>
              <a:gd name="connsiteY6" fmla="*/ 2239768 h 2991361"/>
              <a:gd name="connsiteX7" fmla="*/ 433933 w 2586387"/>
              <a:gd name="connsiteY7" fmla="*/ 1488175 h 2991361"/>
              <a:gd name="connsiteX8" fmla="*/ 850657 w 2586387"/>
              <a:gd name="connsiteY8" fmla="*/ 751594 h 2991361"/>
              <a:gd name="connsiteX9" fmla="*/ 1284590 w 2586387"/>
              <a:gd name="connsiteY9" fmla="*/ 1 h 2991361"/>
              <a:gd name="connsiteX10" fmla="*/ 2152455 w 2586387"/>
              <a:gd name="connsiteY10" fmla="*/ 0 h 299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387" h="2991361">
                <a:moveTo>
                  <a:pt x="2152455" y="0"/>
                </a:moveTo>
                <a:lnTo>
                  <a:pt x="2586387" y="751594"/>
                </a:lnTo>
                <a:lnTo>
                  <a:pt x="2152455" y="1503186"/>
                </a:lnTo>
                <a:lnTo>
                  <a:pt x="1735731" y="2239768"/>
                </a:lnTo>
                <a:lnTo>
                  <a:pt x="1301799" y="2991361"/>
                </a:lnTo>
                <a:lnTo>
                  <a:pt x="433933" y="2991361"/>
                </a:lnTo>
                <a:lnTo>
                  <a:pt x="0" y="2239768"/>
                </a:lnTo>
                <a:lnTo>
                  <a:pt x="433933" y="1488175"/>
                </a:lnTo>
                <a:lnTo>
                  <a:pt x="850657" y="751594"/>
                </a:lnTo>
                <a:lnTo>
                  <a:pt x="1284590" y="1"/>
                </a:lnTo>
                <a:lnTo>
                  <a:pt x="2152455" y="0"/>
                </a:lnTo>
                <a:close/>
              </a:path>
            </a:pathLst>
          </a:cu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 Drop image</a:t>
            </a:r>
          </a:p>
        </p:txBody>
      </p:sp>
      <p:sp>
        <p:nvSpPr>
          <p:cNvPr id="18" name="Picture Placeholder 17"/>
          <p:cNvSpPr>
            <a:spLocks noGrp="1"/>
          </p:cNvSpPr>
          <p:nvPr>
            <p:ph type="pic" sz="quarter" idx="15" hasCustomPrompt="1"/>
          </p:nvPr>
        </p:nvSpPr>
        <p:spPr>
          <a:xfrm>
            <a:off x="3875611" y="2215494"/>
            <a:ext cx="2279666" cy="2636614"/>
          </a:xfrm>
          <a:custGeom>
            <a:avLst/>
            <a:gdLst>
              <a:gd name="connsiteX0" fmla="*/ 2152455 w 4777173"/>
              <a:gd name="connsiteY0" fmla="*/ 229248 h 3449855"/>
              <a:gd name="connsiteX1" fmla="*/ 2586387 w 4777173"/>
              <a:gd name="connsiteY1" fmla="*/ 980842 h 3449855"/>
              <a:gd name="connsiteX2" fmla="*/ 2152455 w 4777173"/>
              <a:gd name="connsiteY2" fmla="*/ 1732434 h 3449855"/>
              <a:gd name="connsiteX3" fmla="*/ 1735731 w 4777173"/>
              <a:gd name="connsiteY3" fmla="*/ 2469016 h 3449855"/>
              <a:gd name="connsiteX4" fmla="*/ 1301799 w 4777173"/>
              <a:gd name="connsiteY4" fmla="*/ 3220609 h 3449855"/>
              <a:gd name="connsiteX5" fmla="*/ 433933 w 4777173"/>
              <a:gd name="connsiteY5" fmla="*/ 3220609 h 3449855"/>
              <a:gd name="connsiteX6" fmla="*/ 0 w 4777173"/>
              <a:gd name="connsiteY6" fmla="*/ 2469016 h 3449855"/>
              <a:gd name="connsiteX7" fmla="*/ 433933 w 4777173"/>
              <a:gd name="connsiteY7" fmla="*/ 1717423 h 3449855"/>
              <a:gd name="connsiteX8" fmla="*/ 850657 w 4777173"/>
              <a:gd name="connsiteY8" fmla="*/ 980842 h 3449855"/>
              <a:gd name="connsiteX9" fmla="*/ 1284590 w 4777173"/>
              <a:gd name="connsiteY9" fmla="*/ 229249 h 3449855"/>
              <a:gd name="connsiteX10" fmla="*/ 3266590 w 4777173"/>
              <a:gd name="connsiteY10" fmla="*/ 0 h 3449855"/>
              <a:gd name="connsiteX11" fmla="*/ 4777173 w 4777173"/>
              <a:gd name="connsiteY11" fmla="*/ 0 h 3449855"/>
              <a:gd name="connsiteX12" fmla="*/ 4777173 w 4777173"/>
              <a:gd name="connsiteY12" fmla="*/ 3449855 h 3449855"/>
              <a:gd name="connsiteX13" fmla="*/ 3266590 w 4777173"/>
              <a:gd name="connsiteY13" fmla="*/ 3449855 h 3449855"/>
              <a:gd name="connsiteX0" fmla="*/ 2152455 w 4777173"/>
              <a:gd name="connsiteY0" fmla="*/ 229248 h 3449855"/>
              <a:gd name="connsiteX1" fmla="*/ 2586387 w 4777173"/>
              <a:gd name="connsiteY1" fmla="*/ 980842 h 3449855"/>
              <a:gd name="connsiteX2" fmla="*/ 2152455 w 4777173"/>
              <a:gd name="connsiteY2" fmla="*/ 1732434 h 3449855"/>
              <a:gd name="connsiteX3" fmla="*/ 1735731 w 4777173"/>
              <a:gd name="connsiteY3" fmla="*/ 2469016 h 3449855"/>
              <a:gd name="connsiteX4" fmla="*/ 1301799 w 4777173"/>
              <a:gd name="connsiteY4" fmla="*/ 3220609 h 3449855"/>
              <a:gd name="connsiteX5" fmla="*/ 433933 w 4777173"/>
              <a:gd name="connsiteY5" fmla="*/ 3220609 h 3449855"/>
              <a:gd name="connsiteX6" fmla="*/ 0 w 4777173"/>
              <a:gd name="connsiteY6" fmla="*/ 2469016 h 3449855"/>
              <a:gd name="connsiteX7" fmla="*/ 433933 w 4777173"/>
              <a:gd name="connsiteY7" fmla="*/ 1717423 h 3449855"/>
              <a:gd name="connsiteX8" fmla="*/ 850657 w 4777173"/>
              <a:gd name="connsiteY8" fmla="*/ 980842 h 3449855"/>
              <a:gd name="connsiteX9" fmla="*/ 1284590 w 4777173"/>
              <a:gd name="connsiteY9" fmla="*/ 229249 h 3449855"/>
              <a:gd name="connsiteX10" fmla="*/ 2152455 w 4777173"/>
              <a:gd name="connsiteY10" fmla="*/ 229248 h 3449855"/>
              <a:gd name="connsiteX11" fmla="*/ 3266590 w 4777173"/>
              <a:gd name="connsiteY11" fmla="*/ 3449855 h 3449855"/>
              <a:gd name="connsiteX12" fmla="*/ 4777173 w 4777173"/>
              <a:gd name="connsiteY12" fmla="*/ 0 h 3449855"/>
              <a:gd name="connsiteX13" fmla="*/ 4777173 w 4777173"/>
              <a:gd name="connsiteY13" fmla="*/ 3449855 h 3449855"/>
              <a:gd name="connsiteX14" fmla="*/ 3266590 w 4777173"/>
              <a:gd name="connsiteY14" fmla="*/ 3449855 h 3449855"/>
              <a:gd name="connsiteX0" fmla="*/ 2152455 w 4777173"/>
              <a:gd name="connsiteY0" fmla="*/ 0 h 3220607"/>
              <a:gd name="connsiteX1" fmla="*/ 2586387 w 4777173"/>
              <a:gd name="connsiteY1" fmla="*/ 751594 h 3220607"/>
              <a:gd name="connsiteX2" fmla="*/ 2152455 w 4777173"/>
              <a:gd name="connsiteY2" fmla="*/ 1503186 h 3220607"/>
              <a:gd name="connsiteX3" fmla="*/ 1735731 w 4777173"/>
              <a:gd name="connsiteY3" fmla="*/ 2239768 h 3220607"/>
              <a:gd name="connsiteX4" fmla="*/ 1301799 w 4777173"/>
              <a:gd name="connsiteY4" fmla="*/ 2991361 h 3220607"/>
              <a:gd name="connsiteX5" fmla="*/ 433933 w 4777173"/>
              <a:gd name="connsiteY5" fmla="*/ 2991361 h 3220607"/>
              <a:gd name="connsiteX6" fmla="*/ 0 w 4777173"/>
              <a:gd name="connsiteY6" fmla="*/ 2239768 h 3220607"/>
              <a:gd name="connsiteX7" fmla="*/ 433933 w 4777173"/>
              <a:gd name="connsiteY7" fmla="*/ 1488175 h 3220607"/>
              <a:gd name="connsiteX8" fmla="*/ 850657 w 4777173"/>
              <a:gd name="connsiteY8" fmla="*/ 751594 h 3220607"/>
              <a:gd name="connsiteX9" fmla="*/ 1284590 w 4777173"/>
              <a:gd name="connsiteY9" fmla="*/ 1 h 3220607"/>
              <a:gd name="connsiteX10" fmla="*/ 2152455 w 4777173"/>
              <a:gd name="connsiteY10" fmla="*/ 0 h 3220607"/>
              <a:gd name="connsiteX11" fmla="*/ 3266590 w 4777173"/>
              <a:gd name="connsiteY11" fmla="*/ 3220607 h 3220607"/>
              <a:gd name="connsiteX12" fmla="*/ 4777173 w 4777173"/>
              <a:gd name="connsiteY12" fmla="*/ 3220607 h 3220607"/>
              <a:gd name="connsiteX13" fmla="*/ 3266590 w 4777173"/>
              <a:gd name="connsiteY13" fmla="*/ 3220607 h 3220607"/>
              <a:gd name="connsiteX0" fmla="*/ 2152455 w 2586387"/>
              <a:gd name="connsiteY0" fmla="*/ 0 h 2991361"/>
              <a:gd name="connsiteX1" fmla="*/ 2586387 w 2586387"/>
              <a:gd name="connsiteY1" fmla="*/ 751594 h 2991361"/>
              <a:gd name="connsiteX2" fmla="*/ 2152455 w 2586387"/>
              <a:gd name="connsiteY2" fmla="*/ 1503186 h 2991361"/>
              <a:gd name="connsiteX3" fmla="*/ 1735731 w 2586387"/>
              <a:gd name="connsiteY3" fmla="*/ 2239768 h 2991361"/>
              <a:gd name="connsiteX4" fmla="*/ 1301799 w 2586387"/>
              <a:gd name="connsiteY4" fmla="*/ 2991361 h 2991361"/>
              <a:gd name="connsiteX5" fmla="*/ 433933 w 2586387"/>
              <a:gd name="connsiteY5" fmla="*/ 2991361 h 2991361"/>
              <a:gd name="connsiteX6" fmla="*/ 0 w 2586387"/>
              <a:gd name="connsiteY6" fmla="*/ 2239768 h 2991361"/>
              <a:gd name="connsiteX7" fmla="*/ 433933 w 2586387"/>
              <a:gd name="connsiteY7" fmla="*/ 1488175 h 2991361"/>
              <a:gd name="connsiteX8" fmla="*/ 850657 w 2586387"/>
              <a:gd name="connsiteY8" fmla="*/ 751594 h 2991361"/>
              <a:gd name="connsiteX9" fmla="*/ 1284590 w 2586387"/>
              <a:gd name="connsiteY9" fmla="*/ 1 h 2991361"/>
              <a:gd name="connsiteX10" fmla="*/ 2152455 w 2586387"/>
              <a:gd name="connsiteY10" fmla="*/ 0 h 299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387" h="2991361">
                <a:moveTo>
                  <a:pt x="2152455" y="0"/>
                </a:moveTo>
                <a:lnTo>
                  <a:pt x="2586387" y="751594"/>
                </a:lnTo>
                <a:lnTo>
                  <a:pt x="2152455" y="1503186"/>
                </a:lnTo>
                <a:lnTo>
                  <a:pt x="1735731" y="2239768"/>
                </a:lnTo>
                <a:lnTo>
                  <a:pt x="1301799" y="2991361"/>
                </a:lnTo>
                <a:lnTo>
                  <a:pt x="433933" y="2991361"/>
                </a:lnTo>
                <a:lnTo>
                  <a:pt x="0" y="2239768"/>
                </a:lnTo>
                <a:lnTo>
                  <a:pt x="433933" y="1488175"/>
                </a:lnTo>
                <a:lnTo>
                  <a:pt x="850657" y="751594"/>
                </a:lnTo>
                <a:lnTo>
                  <a:pt x="1284590" y="1"/>
                </a:lnTo>
                <a:lnTo>
                  <a:pt x="2152455" y="0"/>
                </a:lnTo>
                <a:close/>
              </a:path>
            </a:pathLst>
          </a:cu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 Drop image</a:t>
            </a:r>
          </a:p>
        </p:txBody>
      </p:sp>
      <p:sp>
        <p:nvSpPr>
          <p:cNvPr id="19" name="Picture Placeholder 18"/>
          <p:cNvSpPr>
            <a:spLocks noGrp="1"/>
          </p:cNvSpPr>
          <p:nvPr>
            <p:ph type="pic" sz="quarter" idx="16" hasCustomPrompt="1"/>
          </p:nvPr>
        </p:nvSpPr>
        <p:spPr>
          <a:xfrm>
            <a:off x="6036722" y="2215494"/>
            <a:ext cx="2279666" cy="2636614"/>
          </a:xfrm>
          <a:custGeom>
            <a:avLst/>
            <a:gdLst>
              <a:gd name="connsiteX0" fmla="*/ 2152455 w 4777173"/>
              <a:gd name="connsiteY0" fmla="*/ 229248 h 3449855"/>
              <a:gd name="connsiteX1" fmla="*/ 2586387 w 4777173"/>
              <a:gd name="connsiteY1" fmla="*/ 980842 h 3449855"/>
              <a:gd name="connsiteX2" fmla="*/ 2152455 w 4777173"/>
              <a:gd name="connsiteY2" fmla="*/ 1732434 h 3449855"/>
              <a:gd name="connsiteX3" fmla="*/ 1735731 w 4777173"/>
              <a:gd name="connsiteY3" fmla="*/ 2469016 h 3449855"/>
              <a:gd name="connsiteX4" fmla="*/ 1301799 w 4777173"/>
              <a:gd name="connsiteY4" fmla="*/ 3220609 h 3449855"/>
              <a:gd name="connsiteX5" fmla="*/ 433933 w 4777173"/>
              <a:gd name="connsiteY5" fmla="*/ 3220609 h 3449855"/>
              <a:gd name="connsiteX6" fmla="*/ 0 w 4777173"/>
              <a:gd name="connsiteY6" fmla="*/ 2469016 h 3449855"/>
              <a:gd name="connsiteX7" fmla="*/ 433933 w 4777173"/>
              <a:gd name="connsiteY7" fmla="*/ 1717423 h 3449855"/>
              <a:gd name="connsiteX8" fmla="*/ 850657 w 4777173"/>
              <a:gd name="connsiteY8" fmla="*/ 980842 h 3449855"/>
              <a:gd name="connsiteX9" fmla="*/ 1284590 w 4777173"/>
              <a:gd name="connsiteY9" fmla="*/ 229249 h 3449855"/>
              <a:gd name="connsiteX10" fmla="*/ 3266590 w 4777173"/>
              <a:gd name="connsiteY10" fmla="*/ 0 h 3449855"/>
              <a:gd name="connsiteX11" fmla="*/ 4777173 w 4777173"/>
              <a:gd name="connsiteY11" fmla="*/ 0 h 3449855"/>
              <a:gd name="connsiteX12" fmla="*/ 4777173 w 4777173"/>
              <a:gd name="connsiteY12" fmla="*/ 3449855 h 3449855"/>
              <a:gd name="connsiteX13" fmla="*/ 3266590 w 4777173"/>
              <a:gd name="connsiteY13" fmla="*/ 3449855 h 3449855"/>
              <a:gd name="connsiteX0" fmla="*/ 2152455 w 4777173"/>
              <a:gd name="connsiteY0" fmla="*/ 229248 h 3449855"/>
              <a:gd name="connsiteX1" fmla="*/ 2586387 w 4777173"/>
              <a:gd name="connsiteY1" fmla="*/ 980842 h 3449855"/>
              <a:gd name="connsiteX2" fmla="*/ 2152455 w 4777173"/>
              <a:gd name="connsiteY2" fmla="*/ 1732434 h 3449855"/>
              <a:gd name="connsiteX3" fmla="*/ 1735731 w 4777173"/>
              <a:gd name="connsiteY3" fmla="*/ 2469016 h 3449855"/>
              <a:gd name="connsiteX4" fmla="*/ 1301799 w 4777173"/>
              <a:gd name="connsiteY4" fmla="*/ 3220609 h 3449855"/>
              <a:gd name="connsiteX5" fmla="*/ 433933 w 4777173"/>
              <a:gd name="connsiteY5" fmla="*/ 3220609 h 3449855"/>
              <a:gd name="connsiteX6" fmla="*/ 0 w 4777173"/>
              <a:gd name="connsiteY6" fmla="*/ 2469016 h 3449855"/>
              <a:gd name="connsiteX7" fmla="*/ 433933 w 4777173"/>
              <a:gd name="connsiteY7" fmla="*/ 1717423 h 3449855"/>
              <a:gd name="connsiteX8" fmla="*/ 850657 w 4777173"/>
              <a:gd name="connsiteY8" fmla="*/ 980842 h 3449855"/>
              <a:gd name="connsiteX9" fmla="*/ 1284590 w 4777173"/>
              <a:gd name="connsiteY9" fmla="*/ 229249 h 3449855"/>
              <a:gd name="connsiteX10" fmla="*/ 2152455 w 4777173"/>
              <a:gd name="connsiteY10" fmla="*/ 229248 h 3449855"/>
              <a:gd name="connsiteX11" fmla="*/ 3266590 w 4777173"/>
              <a:gd name="connsiteY11" fmla="*/ 3449855 h 3449855"/>
              <a:gd name="connsiteX12" fmla="*/ 4777173 w 4777173"/>
              <a:gd name="connsiteY12" fmla="*/ 0 h 3449855"/>
              <a:gd name="connsiteX13" fmla="*/ 4777173 w 4777173"/>
              <a:gd name="connsiteY13" fmla="*/ 3449855 h 3449855"/>
              <a:gd name="connsiteX14" fmla="*/ 3266590 w 4777173"/>
              <a:gd name="connsiteY14" fmla="*/ 3449855 h 3449855"/>
              <a:gd name="connsiteX0" fmla="*/ 2152455 w 4777173"/>
              <a:gd name="connsiteY0" fmla="*/ 0 h 3220607"/>
              <a:gd name="connsiteX1" fmla="*/ 2586387 w 4777173"/>
              <a:gd name="connsiteY1" fmla="*/ 751594 h 3220607"/>
              <a:gd name="connsiteX2" fmla="*/ 2152455 w 4777173"/>
              <a:gd name="connsiteY2" fmla="*/ 1503186 h 3220607"/>
              <a:gd name="connsiteX3" fmla="*/ 1735731 w 4777173"/>
              <a:gd name="connsiteY3" fmla="*/ 2239768 h 3220607"/>
              <a:gd name="connsiteX4" fmla="*/ 1301799 w 4777173"/>
              <a:gd name="connsiteY4" fmla="*/ 2991361 h 3220607"/>
              <a:gd name="connsiteX5" fmla="*/ 433933 w 4777173"/>
              <a:gd name="connsiteY5" fmla="*/ 2991361 h 3220607"/>
              <a:gd name="connsiteX6" fmla="*/ 0 w 4777173"/>
              <a:gd name="connsiteY6" fmla="*/ 2239768 h 3220607"/>
              <a:gd name="connsiteX7" fmla="*/ 433933 w 4777173"/>
              <a:gd name="connsiteY7" fmla="*/ 1488175 h 3220607"/>
              <a:gd name="connsiteX8" fmla="*/ 850657 w 4777173"/>
              <a:gd name="connsiteY8" fmla="*/ 751594 h 3220607"/>
              <a:gd name="connsiteX9" fmla="*/ 1284590 w 4777173"/>
              <a:gd name="connsiteY9" fmla="*/ 1 h 3220607"/>
              <a:gd name="connsiteX10" fmla="*/ 2152455 w 4777173"/>
              <a:gd name="connsiteY10" fmla="*/ 0 h 3220607"/>
              <a:gd name="connsiteX11" fmla="*/ 3266590 w 4777173"/>
              <a:gd name="connsiteY11" fmla="*/ 3220607 h 3220607"/>
              <a:gd name="connsiteX12" fmla="*/ 4777173 w 4777173"/>
              <a:gd name="connsiteY12" fmla="*/ 3220607 h 3220607"/>
              <a:gd name="connsiteX13" fmla="*/ 3266590 w 4777173"/>
              <a:gd name="connsiteY13" fmla="*/ 3220607 h 3220607"/>
              <a:gd name="connsiteX0" fmla="*/ 2152455 w 2586387"/>
              <a:gd name="connsiteY0" fmla="*/ 0 h 2991361"/>
              <a:gd name="connsiteX1" fmla="*/ 2586387 w 2586387"/>
              <a:gd name="connsiteY1" fmla="*/ 751594 h 2991361"/>
              <a:gd name="connsiteX2" fmla="*/ 2152455 w 2586387"/>
              <a:gd name="connsiteY2" fmla="*/ 1503186 h 2991361"/>
              <a:gd name="connsiteX3" fmla="*/ 1735731 w 2586387"/>
              <a:gd name="connsiteY3" fmla="*/ 2239768 h 2991361"/>
              <a:gd name="connsiteX4" fmla="*/ 1301799 w 2586387"/>
              <a:gd name="connsiteY4" fmla="*/ 2991361 h 2991361"/>
              <a:gd name="connsiteX5" fmla="*/ 433933 w 2586387"/>
              <a:gd name="connsiteY5" fmla="*/ 2991361 h 2991361"/>
              <a:gd name="connsiteX6" fmla="*/ 0 w 2586387"/>
              <a:gd name="connsiteY6" fmla="*/ 2239768 h 2991361"/>
              <a:gd name="connsiteX7" fmla="*/ 433933 w 2586387"/>
              <a:gd name="connsiteY7" fmla="*/ 1488175 h 2991361"/>
              <a:gd name="connsiteX8" fmla="*/ 850657 w 2586387"/>
              <a:gd name="connsiteY8" fmla="*/ 751594 h 2991361"/>
              <a:gd name="connsiteX9" fmla="*/ 1284590 w 2586387"/>
              <a:gd name="connsiteY9" fmla="*/ 1 h 2991361"/>
              <a:gd name="connsiteX10" fmla="*/ 2152455 w 2586387"/>
              <a:gd name="connsiteY10" fmla="*/ 0 h 299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387" h="2991361">
                <a:moveTo>
                  <a:pt x="2152455" y="0"/>
                </a:moveTo>
                <a:lnTo>
                  <a:pt x="2586387" y="751594"/>
                </a:lnTo>
                <a:lnTo>
                  <a:pt x="2152455" y="1503186"/>
                </a:lnTo>
                <a:lnTo>
                  <a:pt x="1735731" y="2239768"/>
                </a:lnTo>
                <a:lnTo>
                  <a:pt x="1301799" y="2991361"/>
                </a:lnTo>
                <a:lnTo>
                  <a:pt x="433933" y="2991361"/>
                </a:lnTo>
                <a:lnTo>
                  <a:pt x="0" y="2239768"/>
                </a:lnTo>
                <a:lnTo>
                  <a:pt x="433933" y="1488175"/>
                </a:lnTo>
                <a:lnTo>
                  <a:pt x="850657" y="751594"/>
                </a:lnTo>
                <a:lnTo>
                  <a:pt x="1284590" y="1"/>
                </a:lnTo>
                <a:lnTo>
                  <a:pt x="2152455" y="0"/>
                </a:lnTo>
                <a:close/>
              </a:path>
            </a:pathLst>
          </a:cu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 Drop image</a:t>
            </a:r>
          </a:p>
        </p:txBody>
      </p:sp>
      <p:sp>
        <p:nvSpPr>
          <p:cNvPr id="20" name="Picture Placeholder 19"/>
          <p:cNvSpPr>
            <a:spLocks noGrp="1"/>
          </p:cNvSpPr>
          <p:nvPr>
            <p:ph type="pic" sz="quarter" idx="17" hasCustomPrompt="1"/>
          </p:nvPr>
        </p:nvSpPr>
        <p:spPr>
          <a:xfrm>
            <a:off x="8197834" y="2215494"/>
            <a:ext cx="2279666" cy="2636614"/>
          </a:xfrm>
          <a:custGeom>
            <a:avLst/>
            <a:gdLst>
              <a:gd name="connsiteX0" fmla="*/ 2152455 w 4777173"/>
              <a:gd name="connsiteY0" fmla="*/ 229248 h 3449855"/>
              <a:gd name="connsiteX1" fmla="*/ 2586387 w 4777173"/>
              <a:gd name="connsiteY1" fmla="*/ 980842 h 3449855"/>
              <a:gd name="connsiteX2" fmla="*/ 2152455 w 4777173"/>
              <a:gd name="connsiteY2" fmla="*/ 1732434 h 3449855"/>
              <a:gd name="connsiteX3" fmla="*/ 1735731 w 4777173"/>
              <a:gd name="connsiteY3" fmla="*/ 2469016 h 3449855"/>
              <a:gd name="connsiteX4" fmla="*/ 1301799 w 4777173"/>
              <a:gd name="connsiteY4" fmla="*/ 3220609 h 3449855"/>
              <a:gd name="connsiteX5" fmla="*/ 433933 w 4777173"/>
              <a:gd name="connsiteY5" fmla="*/ 3220609 h 3449855"/>
              <a:gd name="connsiteX6" fmla="*/ 0 w 4777173"/>
              <a:gd name="connsiteY6" fmla="*/ 2469016 h 3449855"/>
              <a:gd name="connsiteX7" fmla="*/ 433933 w 4777173"/>
              <a:gd name="connsiteY7" fmla="*/ 1717423 h 3449855"/>
              <a:gd name="connsiteX8" fmla="*/ 850657 w 4777173"/>
              <a:gd name="connsiteY8" fmla="*/ 980842 h 3449855"/>
              <a:gd name="connsiteX9" fmla="*/ 1284590 w 4777173"/>
              <a:gd name="connsiteY9" fmla="*/ 229249 h 3449855"/>
              <a:gd name="connsiteX10" fmla="*/ 3266590 w 4777173"/>
              <a:gd name="connsiteY10" fmla="*/ 0 h 3449855"/>
              <a:gd name="connsiteX11" fmla="*/ 4777173 w 4777173"/>
              <a:gd name="connsiteY11" fmla="*/ 0 h 3449855"/>
              <a:gd name="connsiteX12" fmla="*/ 4777173 w 4777173"/>
              <a:gd name="connsiteY12" fmla="*/ 3449855 h 3449855"/>
              <a:gd name="connsiteX13" fmla="*/ 3266590 w 4777173"/>
              <a:gd name="connsiteY13" fmla="*/ 3449855 h 3449855"/>
              <a:gd name="connsiteX0" fmla="*/ 2152455 w 4777173"/>
              <a:gd name="connsiteY0" fmla="*/ 229248 h 3449855"/>
              <a:gd name="connsiteX1" fmla="*/ 2586387 w 4777173"/>
              <a:gd name="connsiteY1" fmla="*/ 980842 h 3449855"/>
              <a:gd name="connsiteX2" fmla="*/ 2152455 w 4777173"/>
              <a:gd name="connsiteY2" fmla="*/ 1732434 h 3449855"/>
              <a:gd name="connsiteX3" fmla="*/ 1735731 w 4777173"/>
              <a:gd name="connsiteY3" fmla="*/ 2469016 h 3449855"/>
              <a:gd name="connsiteX4" fmla="*/ 1301799 w 4777173"/>
              <a:gd name="connsiteY4" fmla="*/ 3220609 h 3449855"/>
              <a:gd name="connsiteX5" fmla="*/ 433933 w 4777173"/>
              <a:gd name="connsiteY5" fmla="*/ 3220609 h 3449855"/>
              <a:gd name="connsiteX6" fmla="*/ 0 w 4777173"/>
              <a:gd name="connsiteY6" fmla="*/ 2469016 h 3449855"/>
              <a:gd name="connsiteX7" fmla="*/ 433933 w 4777173"/>
              <a:gd name="connsiteY7" fmla="*/ 1717423 h 3449855"/>
              <a:gd name="connsiteX8" fmla="*/ 850657 w 4777173"/>
              <a:gd name="connsiteY8" fmla="*/ 980842 h 3449855"/>
              <a:gd name="connsiteX9" fmla="*/ 1284590 w 4777173"/>
              <a:gd name="connsiteY9" fmla="*/ 229249 h 3449855"/>
              <a:gd name="connsiteX10" fmla="*/ 2152455 w 4777173"/>
              <a:gd name="connsiteY10" fmla="*/ 229248 h 3449855"/>
              <a:gd name="connsiteX11" fmla="*/ 3266590 w 4777173"/>
              <a:gd name="connsiteY11" fmla="*/ 3449855 h 3449855"/>
              <a:gd name="connsiteX12" fmla="*/ 4777173 w 4777173"/>
              <a:gd name="connsiteY12" fmla="*/ 0 h 3449855"/>
              <a:gd name="connsiteX13" fmla="*/ 4777173 w 4777173"/>
              <a:gd name="connsiteY13" fmla="*/ 3449855 h 3449855"/>
              <a:gd name="connsiteX14" fmla="*/ 3266590 w 4777173"/>
              <a:gd name="connsiteY14" fmla="*/ 3449855 h 3449855"/>
              <a:gd name="connsiteX0" fmla="*/ 2152455 w 4777173"/>
              <a:gd name="connsiteY0" fmla="*/ 0 h 3220607"/>
              <a:gd name="connsiteX1" fmla="*/ 2586387 w 4777173"/>
              <a:gd name="connsiteY1" fmla="*/ 751594 h 3220607"/>
              <a:gd name="connsiteX2" fmla="*/ 2152455 w 4777173"/>
              <a:gd name="connsiteY2" fmla="*/ 1503186 h 3220607"/>
              <a:gd name="connsiteX3" fmla="*/ 1735731 w 4777173"/>
              <a:gd name="connsiteY3" fmla="*/ 2239768 h 3220607"/>
              <a:gd name="connsiteX4" fmla="*/ 1301799 w 4777173"/>
              <a:gd name="connsiteY4" fmla="*/ 2991361 h 3220607"/>
              <a:gd name="connsiteX5" fmla="*/ 433933 w 4777173"/>
              <a:gd name="connsiteY5" fmla="*/ 2991361 h 3220607"/>
              <a:gd name="connsiteX6" fmla="*/ 0 w 4777173"/>
              <a:gd name="connsiteY6" fmla="*/ 2239768 h 3220607"/>
              <a:gd name="connsiteX7" fmla="*/ 433933 w 4777173"/>
              <a:gd name="connsiteY7" fmla="*/ 1488175 h 3220607"/>
              <a:gd name="connsiteX8" fmla="*/ 850657 w 4777173"/>
              <a:gd name="connsiteY8" fmla="*/ 751594 h 3220607"/>
              <a:gd name="connsiteX9" fmla="*/ 1284590 w 4777173"/>
              <a:gd name="connsiteY9" fmla="*/ 1 h 3220607"/>
              <a:gd name="connsiteX10" fmla="*/ 2152455 w 4777173"/>
              <a:gd name="connsiteY10" fmla="*/ 0 h 3220607"/>
              <a:gd name="connsiteX11" fmla="*/ 3266590 w 4777173"/>
              <a:gd name="connsiteY11" fmla="*/ 3220607 h 3220607"/>
              <a:gd name="connsiteX12" fmla="*/ 4777173 w 4777173"/>
              <a:gd name="connsiteY12" fmla="*/ 3220607 h 3220607"/>
              <a:gd name="connsiteX13" fmla="*/ 3266590 w 4777173"/>
              <a:gd name="connsiteY13" fmla="*/ 3220607 h 3220607"/>
              <a:gd name="connsiteX0" fmla="*/ 2152455 w 2586387"/>
              <a:gd name="connsiteY0" fmla="*/ 0 h 2991361"/>
              <a:gd name="connsiteX1" fmla="*/ 2586387 w 2586387"/>
              <a:gd name="connsiteY1" fmla="*/ 751594 h 2991361"/>
              <a:gd name="connsiteX2" fmla="*/ 2152455 w 2586387"/>
              <a:gd name="connsiteY2" fmla="*/ 1503186 h 2991361"/>
              <a:gd name="connsiteX3" fmla="*/ 1735731 w 2586387"/>
              <a:gd name="connsiteY3" fmla="*/ 2239768 h 2991361"/>
              <a:gd name="connsiteX4" fmla="*/ 1301799 w 2586387"/>
              <a:gd name="connsiteY4" fmla="*/ 2991361 h 2991361"/>
              <a:gd name="connsiteX5" fmla="*/ 433933 w 2586387"/>
              <a:gd name="connsiteY5" fmla="*/ 2991361 h 2991361"/>
              <a:gd name="connsiteX6" fmla="*/ 0 w 2586387"/>
              <a:gd name="connsiteY6" fmla="*/ 2239768 h 2991361"/>
              <a:gd name="connsiteX7" fmla="*/ 433933 w 2586387"/>
              <a:gd name="connsiteY7" fmla="*/ 1488175 h 2991361"/>
              <a:gd name="connsiteX8" fmla="*/ 850657 w 2586387"/>
              <a:gd name="connsiteY8" fmla="*/ 751594 h 2991361"/>
              <a:gd name="connsiteX9" fmla="*/ 1284590 w 2586387"/>
              <a:gd name="connsiteY9" fmla="*/ 1 h 2991361"/>
              <a:gd name="connsiteX10" fmla="*/ 2152455 w 2586387"/>
              <a:gd name="connsiteY10" fmla="*/ 0 h 299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387" h="2991361">
                <a:moveTo>
                  <a:pt x="2152455" y="0"/>
                </a:moveTo>
                <a:lnTo>
                  <a:pt x="2586387" y="751594"/>
                </a:lnTo>
                <a:lnTo>
                  <a:pt x="2152455" y="1503186"/>
                </a:lnTo>
                <a:lnTo>
                  <a:pt x="1735731" y="2239768"/>
                </a:lnTo>
                <a:lnTo>
                  <a:pt x="1301799" y="2991361"/>
                </a:lnTo>
                <a:lnTo>
                  <a:pt x="433933" y="2991361"/>
                </a:lnTo>
                <a:lnTo>
                  <a:pt x="0" y="2239768"/>
                </a:lnTo>
                <a:lnTo>
                  <a:pt x="433933" y="1488175"/>
                </a:lnTo>
                <a:lnTo>
                  <a:pt x="850657" y="751594"/>
                </a:lnTo>
                <a:lnTo>
                  <a:pt x="1284590" y="1"/>
                </a:lnTo>
                <a:lnTo>
                  <a:pt x="2152455" y="0"/>
                </a:lnTo>
                <a:close/>
              </a:path>
            </a:pathLst>
          </a:cu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 Drop image</a:t>
            </a:r>
          </a:p>
        </p:txBody>
      </p:sp>
      <p:sp>
        <p:nvSpPr>
          <p:cNvPr id="9" name="标题 53">
            <a:extLst>
              <a:ext uri="{FF2B5EF4-FFF2-40B4-BE49-F238E27FC236}">
                <a16:creationId xmlns:a16="http://schemas.microsoft.com/office/drawing/2014/main" id="{6BABDE11-7C22-4F13-BFD9-0E7963F36BCC}"/>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10" name="组合 9">
            <a:extLst>
              <a:ext uri="{FF2B5EF4-FFF2-40B4-BE49-F238E27FC236}">
                <a16:creationId xmlns:a16="http://schemas.microsoft.com/office/drawing/2014/main" id="{7A7E7D88-0FB2-45ED-922E-F4B3426869BD}"/>
              </a:ext>
            </a:extLst>
          </p:cNvPr>
          <p:cNvGrpSpPr/>
          <p:nvPr userDrawn="1"/>
        </p:nvGrpSpPr>
        <p:grpSpPr>
          <a:xfrm>
            <a:off x="6550" y="-75415"/>
            <a:ext cx="435550" cy="869579"/>
            <a:chOff x="14090" y="302793"/>
            <a:chExt cx="1191451" cy="2378740"/>
          </a:xfrm>
          <a:solidFill>
            <a:srgbClr val="1C819E"/>
          </a:solidFill>
        </p:grpSpPr>
        <p:sp>
          <p:nvSpPr>
            <p:cNvPr id="11" name="Freeform 8">
              <a:extLst>
                <a:ext uri="{FF2B5EF4-FFF2-40B4-BE49-F238E27FC236}">
                  <a16:creationId xmlns:a16="http://schemas.microsoft.com/office/drawing/2014/main" id="{3999DFA5-742E-494D-9D62-AEB4E4F968D4}"/>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12" name="Freeform 9">
              <a:extLst>
                <a:ext uri="{FF2B5EF4-FFF2-40B4-BE49-F238E27FC236}">
                  <a16:creationId xmlns:a16="http://schemas.microsoft.com/office/drawing/2014/main" id="{ECE9008F-1298-481A-81C0-62715E20A523}"/>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3318524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Picture Placeholder 2"/>
          <p:cNvSpPr>
            <a:spLocks noGrp="1"/>
          </p:cNvSpPr>
          <p:nvPr>
            <p:ph type="pic" sz="quarter" idx="10" hasCustomPrompt="1"/>
          </p:nvPr>
        </p:nvSpPr>
        <p:spPr>
          <a:xfrm>
            <a:off x="0" y="0"/>
            <a:ext cx="3080083" cy="6858000"/>
          </a:xfrm>
          <a:prstGeom prst="rect">
            <a:avLst/>
          </a:prstGeom>
          <a:noFill/>
          <a:ln>
            <a:noFill/>
            <a:prstDash val="solid"/>
          </a:ln>
        </p:spPr>
        <p:txBody>
          <a:bodyPr vert="horz" wrap="square" lIns="91440" tIns="45720" rIns="91440" bIns="45720" rtlCol="0" anchor="ctr">
            <a:noAutofit/>
          </a:bodyPr>
          <a:lstStyle>
            <a:lvl1pPr>
              <a:defRPr lang="en-US" sz="1200" baseline="0" dirty="0"/>
            </a:lvl1pPr>
          </a:lstStyle>
          <a:p>
            <a:pPr lvl="0" algn="ctr"/>
            <a:r>
              <a:rPr lang="zh-CN" altLang="en-US" dirty="0"/>
              <a:t>添加图片</a:t>
            </a:r>
            <a:endParaRPr lang="en-US" dirty="0"/>
          </a:p>
        </p:txBody>
      </p:sp>
      <p:sp>
        <p:nvSpPr>
          <p:cNvPr id="4" name="标题 53">
            <a:extLst>
              <a:ext uri="{FF2B5EF4-FFF2-40B4-BE49-F238E27FC236}">
                <a16:creationId xmlns:a16="http://schemas.microsoft.com/office/drawing/2014/main" id="{06F0281D-0F72-4B34-BC7E-550B2B362955}"/>
              </a:ext>
            </a:extLst>
          </p:cNvPr>
          <p:cNvSpPr>
            <a:spLocks noGrp="1"/>
          </p:cNvSpPr>
          <p:nvPr>
            <p:ph type="title" hasCustomPrompt="1"/>
          </p:nvPr>
        </p:nvSpPr>
        <p:spPr>
          <a:xfrm>
            <a:off x="862680" y="3016919"/>
            <a:ext cx="7282912" cy="523220"/>
          </a:xfrm>
        </p:spPr>
        <p:txBody>
          <a:bodyPr bIns="0" anchor="b" anchorCtr="0">
            <a:normAutofit/>
          </a:bodyPr>
          <a:lstStyle>
            <a:lvl1pPr>
              <a:defRPr lang="zh-CN" altLang="en-US" sz="2800" b="0" kern="1200" spc="100" baseline="0" dirty="0">
                <a:solidFill>
                  <a:schemeClr val="bg1"/>
                </a:solidFill>
                <a:latin typeface="+mj-ea"/>
                <a:ea typeface="+mj-ea"/>
                <a:cs typeface="+mn-cs"/>
              </a:defRPr>
            </a:lvl1pPr>
          </a:lstStyle>
          <a:p>
            <a:r>
              <a:rPr lang="zh-CN" altLang="en-US" dirty="0"/>
              <a:t>单击此处输入标题</a:t>
            </a:r>
          </a:p>
        </p:txBody>
      </p:sp>
    </p:spTree>
    <p:extLst>
      <p:ext uri="{BB962C8B-B14F-4D97-AF65-F5344CB8AC3E}">
        <p14:creationId xmlns:p14="http://schemas.microsoft.com/office/powerpoint/2010/main" val="3339825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标题 53">
            <a:extLst>
              <a:ext uri="{FF2B5EF4-FFF2-40B4-BE49-F238E27FC236}">
                <a16:creationId xmlns:a16="http://schemas.microsoft.com/office/drawing/2014/main" id="{F8147036-CFBB-4DB7-A6B7-3F21A062CDC7}"/>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6" name="组合 5">
            <a:extLst>
              <a:ext uri="{FF2B5EF4-FFF2-40B4-BE49-F238E27FC236}">
                <a16:creationId xmlns:a16="http://schemas.microsoft.com/office/drawing/2014/main" id="{BE56F367-0601-49FD-997C-4804768146C2}"/>
              </a:ext>
            </a:extLst>
          </p:cNvPr>
          <p:cNvGrpSpPr/>
          <p:nvPr userDrawn="1"/>
        </p:nvGrpSpPr>
        <p:grpSpPr>
          <a:xfrm>
            <a:off x="6550" y="-75415"/>
            <a:ext cx="435550" cy="869579"/>
            <a:chOff x="14090" y="302793"/>
            <a:chExt cx="1191451" cy="2378740"/>
          </a:xfrm>
          <a:solidFill>
            <a:srgbClr val="1C819E"/>
          </a:solidFill>
        </p:grpSpPr>
        <p:sp>
          <p:nvSpPr>
            <p:cNvPr id="7" name="Freeform 8">
              <a:extLst>
                <a:ext uri="{FF2B5EF4-FFF2-40B4-BE49-F238E27FC236}">
                  <a16:creationId xmlns:a16="http://schemas.microsoft.com/office/drawing/2014/main" id="{8FDC5DBF-8453-4A89-953E-ACC9C5D8DFE7}"/>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8" name="Freeform 9">
              <a:extLst>
                <a:ext uri="{FF2B5EF4-FFF2-40B4-BE49-F238E27FC236}">
                  <a16:creationId xmlns:a16="http://schemas.microsoft.com/office/drawing/2014/main" id="{AAF012E3-89BD-4CA2-81EC-CE64FC782B9E}"/>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1314224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9C20587-4F82-490C-A361-AC7B7C3C470E}"/>
              </a:ext>
            </a:extLst>
          </p:cNvPr>
          <p:cNvSpPr>
            <a:spLocks noGrp="1"/>
          </p:cNvSpPr>
          <p:nvPr>
            <p:ph type="dt" sz="half" idx="10"/>
          </p:nvPr>
        </p:nvSpPr>
        <p:spPr/>
        <p:txBody>
          <a:bodyPr/>
          <a:lstStyle/>
          <a:p>
            <a:fld id="{85C6FFCA-EBC6-45EF-BCEF-97802F020494}" type="datetimeFigureOut">
              <a:rPr lang="zh-CN" altLang="en-US" smtClean="0"/>
              <a:t>2019/5/30</a:t>
            </a:fld>
            <a:endParaRPr lang="zh-CN" altLang="en-US"/>
          </a:p>
        </p:txBody>
      </p:sp>
      <p:sp>
        <p:nvSpPr>
          <p:cNvPr id="3" name="页脚占位符 2">
            <a:extLst>
              <a:ext uri="{FF2B5EF4-FFF2-40B4-BE49-F238E27FC236}">
                <a16:creationId xmlns:a16="http://schemas.microsoft.com/office/drawing/2014/main" id="{DE92D8D1-7EC1-4453-BD8E-223A6D22BF8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451331-5E2A-47B2-B5C2-936CC32733A2}"/>
              </a:ext>
            </a:extLst>
          </p:cNvPr>
          <p:cNvSpPr>
            <a:spLocks noGrp="1"/>
          </p:cNvSpPr>
          <p:nvPr>
            <p:ph type="sldNum" sz="quarter" idx="12"/>
          </p:nvPr>
        </p:nvSpPr>
        <p:spPr/>
        <p:txBody>
          <a:bodyPr/>
          <a:lstStyle/>
          <a:p>
            <a:fld id="{DAF8903F-E4CE-400E-8FD7-C829C68A0CF0}" type="slidenum">
              <a:rPr lang="zh-CN" altLang="en-US" smtClean="0"/>
              <a:t>‹#›</a:t>
            </a:fld>
            <a:endParaRPr lang="zh-CN" altLang="en-US"/>
          </a:p>
        </p:txBody>
      </p:sp>
      <p:pic>
        <p:nvPicPr>
          <p:cNvPr id="6" name="图片 5">
            <a:extLst>
              <a:ext uri="{FF2B5EF4-FFF2-40B4-BE49-F238E27FC236}">
                <a16:creationId xmlns:a16="http://schemas.microsoft.com/office/drawing/2014/main" id="{E3062CBF-194F-472D-8DBC-9E7DC6B5E7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87233" y="0"/>
            <a:ext cx="2904157" cy="573571"/>
          </a:xfrm>
          <a:prstGeom prst="rect">
            <a:avLst/>
          </a:prstGeom>
        </p:spPr>
      </p:pic>
      <p:sp>
        <p:nvSpPr>
          <p:cNvPr id="8" name="标题 53">
            <a:extLst>
              <a:ext uri="{FF2B5EF4-FFF2-40B4-BE49-F238E27FC236}">
                <a16:creationId xmlns:a16="http://schemas.microsoft.com/office/drawing/2014/main" id="{0AF969D5-E806-47FB-956F-60D117352155}"/>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9" name="组合 8">
            <a:extLst>
              <a:ext uri="{FF2B5EF4-FFF2-40B4-BE49-F238E27FC236}">
                <a16:creationId xmlns:a16="http://schemas.microsoft.com/office/drawing/2014/main" id="{FC3B762D-7704-4D78-834F-F65B04C9C47A}"/>
              </a:ext>
            </a:extLst>
          </p:cNvPr>
          <p:cNvGrpSpPr/>
          <p:nvPr userDrawn="1"/>
        </p:nvGrpSpPr>
        <p:grpSpPr>
          <a:xfrm>
            <a:off x="6550" y="-75415"/>
            <a:ext cx="435550" cy="869579"/>
            <a:chOff x="14090" y="302793"/>
            <a:chExt cx="1191451" cy="2378740"/>
          </a:xfrm>
          <a:solidFill>
            <a:srgbClr val="1C819E"/>
          </a:solidFill>
        </p:grpSpPr>
        <p:sp>
          <p:nvSpPr>
            <p:cNvPr id="10" name="Freeform 8">
              <a:extLst>
                <a:ext uri="{FF2B5EF4-FFF2-40B4-BE49-F238E27FC236}">
                  <a16:creationId xmlns:a16="http://schemas.microsoft.com/office/drawing/2014/main" id="{E6FF3B63-5595-414F-8A41-7B7F5442DB78}"/>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11" name="Freeform 9">
              <a:extLst>
                <a:ext uri="{FF2B5EF4-FFF2-40B4-BE49-F238E27FC236}">
                  <a16:creationId xmlns:a16="http://schemas.microsoft.com/office/drawing/2014/main" id="{FC29D44D-2F9D-4323-AE0D-5F3F4D1E8D9C}"/>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958275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 name="标题 53">
            <a:extLst>
              <a:ext uri="{FF2B5EF4-FFF2-40B4-BE49-F238E27FC236}">
                <a16:creationId xmlns:a16="http://schemas.microsoft.com/office/drawing/2014/main" id="{77B7EDA0-7797-4630-8F73-DE78DA0001C9}"/>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7" name="组合 6">
            <a:extLst>
              <a:ext uri="{FF2B5EF4-FFF2-40B4-BE49-F238E27FC236}">
                <a16:creationId xmlns:a16="http://schemas.microsoft.com/office/drawing/2014/main" id="{5DFE5C32-A3AB-45C7-90AE-B0FF7F97E765}"/>
              </a:ext>
            </a:extLst>
          </p:cNvPr>
          <p:cNvGrpSpPr/>
          <p:nvPr userDrawn="1"/>
        </p:nvGrpSpPr>
        <p:grpSpPr>
          <a:xfrm>
            <a:off x="6550" y="-75415"/>
            <a:ext cx="435550" cy="869579"/>
            <a:chOff x="14090" y="302793"/>
            <a:chExt cx="1191451" cy="2378740"/>
          </a:xfrm>
          <a:solidFill>
            <a:srgbClr val="1C819E"/>
          </a:solidFill>
        </p:grpSpPr>
        <p:sp>
          <p:nvSpPr>
            <p:cNvPr id="8" name="Freeform 8">
              <a:extLst>
                <a:ext uri="{FF2B5EF4-FFF2-40B4-BE49-F238E27FC236}">
                  <a16:creationId xmlns:a16="http://schemas.microsoft.com/office/drawing/2014/main" id="{76F4B51D-381C-41B2-822A-434E0343B511}"/>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9" name="Freeform 9">
              <a:extLst>
                <a:ext uri="{FF2B5EF4-FFF2-40B4-BE49-F238E27FC236}">
                  <a16:creationId xmlns:a16="http://schemas.microsoft.com/office/drawing/2014/main" id="{60496199-3DDE-4476-B4D3-F360D780621E}"/>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127718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图文 09">
    <p:spTree>
      <p:nvGrpSpPr>
        <p:cNvPr id="1" name=""/>
        <p:cNvGrpSpPr/>
        <p:nvPr/>
      </p:nvGrpSpPr>
      <p:grpSpPr>
        <a:xfrm>
          <a:off x="0" y="0"/>
          <a:ext cx="0" cy="0"/>
          <a:chOff x="0" y="0"/>
          <a:chExt cx="0" cy="0"/>
        </a:xfrm>
      </p:grpSpPr>
      <p:cxnSp>
        <p:nvCxnSpPr>
          <p:cNvPr id="51" name="直接连接符 50">
            <a:extLst>
              <a:ext uri="{FF2B5EF4-FFF2-40B4-BE49-F238E27FC236}">
                <a16:creationId xmlns:a16="http://schemas.microsoft.com/office/drawing/2014/main" id="{7D11FAE3-35EE-4483-B1E7-9C7417B28A7E}"/>
              </a:ext>
            </a:extLst>
          </p:cNvPr>
          <p:cNvCxnSpPr/>
          <p:nvPr userDrawn="1"/>
        </p:nvCxnSpPr>
        <p:spPr>
          <a:xfrm>
            <a:off x="2482290" y="3081273"/>
            <a:ext cx="1042655" cy="1007384"/>
          </a:xfrm>
          <a:prstGeom prst="line">
            <a:avLst/>
          </a:prstGeom>
          <a:ln w="22225">
            <a:solidFill>
              <a:srgbClr val="005874"/>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143BD81-6DD2-48A6-814C-8DBCCE555059}"/>
              </a:ext>
            </a:extLst>
          </p:cNvPr>
          <p:cNvCxnSpPr/>
          <p:nvPr userDrawn="1"/>
        </p:nvCxnSpPr>
        <p:spPr>
          <a:xfrm flipV="1">
            <a:off x="4543179" y="3081273"/>
            <a:ext cx="1049504" cy="1007384"/>
          </a:xfrm>
          <a:prstGeom prst="line">
            <a:avLst/>
          </a:prstGeom>
          <a:ln w="22225">
            <a:solidFill>
              <a:srgbClr val="005874"/>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7A16408-9E34-4A76-83AC-FAB097A50B44}"/>
              </a:ext>
            </a:extLst>
          </p:cNvPr>
          <p:cNvCxnSpPr/>
          <p:nvPr userDrawn="1"/>
        </p:nvCxnSpPr>
        <p:spPr>
          <a:xfrm>
            <a:off x="6610917" y="3081273"/>
            <a:ext cx="1046079" cy="1007384"/>
          </a:xfrm>
          <a:prstGeom prst="line">
            <a:avLst/>
          </a:prstGeom>
          <a:ln w="22225">
            <a:solidFill>
              <a:srgbClr val="005874"/>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2637AA4-0698-45C1-B361-F2661BEEFD4B}"/>
              </a:ext>
            </a:extLst>
          </p:cNvPr>
          <p:cNvCxnSpPr/>
          <p:nvPr userDrawn="1"/>
        </p:nvCxnSpPr>
        <p:spPr>
          <a:xfrm flipV="1">
            <a:off x="8675230" y="3082953"/>
            <a:ext cx="1046080" cy="1005704"/>
          </a:xfrm>
          <a:prstGeom prst="line">
            <a:avLst/>
          </a:prstGeom>
          <a:ln w="22225">
            <a:solidFill>
              <a:srgbClr val="005874"/>
            </a:solidFill>
          </a:ln>
        </p:spPr>
        <p:style>
          <a:lnRef idx="1">
            <a:schemeClr val="accent1"/>
          </a:lnRef>
          <a:fillRef idx="0">
            <a:schemeClr val="accent1"/>
          </a:fillRef>
          <a:effectRef idx="0">
            <a:schemeClr val="accent1"/>
          </a:effectRef>
          <a:fontRef idx="minor">
            <a:schemeClr val="tx1"/>
          </a:fontRef>
        </p:style>
      </p:cxnSp>
      <p:sp>
        <p:nvSpPr>
          <p:cNvPr id="103" name="图片占位符 117">
            <a:extLst>
              <a:ext uri="{FF2B5EF4-FFF2-40B4-BE49-F238E27FC236}">
                <a16:creationId xmlns:a16="http://schemas.microsoft.com/office/drawing/2014/main" id="{569E6484-4F34-43D5-B4DB-98B19D8E37EC}"/>
              </a:ext>
            </a:extLst>
          </p:cNvPr>
          <p:cNvSpPr>
            <a:spLocks noGrp="1"/>
          </p:cNvSpPr>
          <p:nvPr>
            <p:ph type="pic" sz="quarter" idx="13"/>
          </p:nvPr>
        </p:nvSpPr>
        <p:spPr>
          <a:xfrm>
            <a:off x="1253173" y="1880148"/>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5874"/>
            </a:solidFill>
          </a:ln>
        </p:spPr>
        <p:txBody>
          <a:bodyPr wrap="square">
            <a:noAutofit/>
          </a:bodyPr>
          <a:lstStyle/>
          <a:p>
            <a:endParaRPr lang="zh-CN" altLang="en-US"/>
          </a:p>
        </p:txBody>
      </p:sp>
      <p:sp>
        <p:nvSpPr>
          <p:cNvPr id="104" name="图片占位符 118">
            <a:extLst>
              <a:ext uri="{FF2B5EF4-FFF2-40B4-BE49-F238E27FC236}">
                <a16:creationId xmlns:a16="http://schemas.microsoft.com/office/drawing/2014/main" id="{39A452C0-9D7B-43A5-A256-2D57AFF0D3F4}"/>
              </a:ext>
            </a:extLst>
          </p:cNvPr>
          <p:cNvSpPr>
            <a:spLocks noGrp="1"/>
          </p:cNvSpPr>
          <p:nvPr>
            <p:ph type="pic" sz="quarter" idx="14"/>
          </p:nvPr>
        </p:nvSpPr>
        <p:spPr>
          <a:xfrm>
            <a:off x="5381800"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5874"/>
            </a:solidFill>
          </a:ln>
        </p:spPr>
        <p:txBody>
          <a:bodyPr wrap="square">
            <a:noAutofit/>
          </a:bodyPr>
          <a:lstStyle/>
          <a:p>
            <a:endParaRPr lang="zh-CN" altLang="en-US"/>
          </a:p>
        </p:txBody>
      </p:sp>
      <p:sp>
        <p:nvSpPr>
          <p:cNvPr id="105" name="图片占位符 119">
            <a:extLst>
              <a:ext uri="{FF2B5EF4-FFF2-40B4-BE49-F238E27FC236}">
                <a16:creationId xmlns:a16="http://schemas.microsoft.com/office/drawing/2014/main" id="{3F4A9707-9914-4918-B7B2-61E3EBB4DD57}"/>
              </a:ext>
            </a:extLst>
          </p:cNvPr>
          <p:cNvSpPr>
            <a:spLocks noGrp="1"/>
          </p:cNvSpPr>
          <p:nvPr>
            <p:ph type="pic" sz="quarter" idx="15"/>
          </p:nvPr>
        </p:nvSpPr>
        <p:spPr>
          <a:xfrm>
            <a:off x="9510427" y="185383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5874"/>
            </a:solidFill>
          </a:ln>
        </p:spPr>
        <p:txBody>
          <a:bodyPr wrap="square">
            <a:noAutofit/>
          </a:bodyPr>
          <a:lstStyle/>
          <a:p>
            <a:endParaRPr lang="zh-CN" altLang="en-US"/>
          </a:p>
        </p:txBody>
      </p:sp>
      <p:sp>
        <p:nvSpPr>
          <p:cNvPr id="106" name="图片占位符 120">
            <a:extLst>
              <a:ext uri="{FF2B5EF4-FFF2-40B4-BE49-F238E27FC236}">
                <a16:creationId xmlns:a16="http://schemas.microsoft.com/office/drawing/2014/main" id="{72914871-327B-4969-9780-AD2DDAFA4BE2}"/>
              </a:ext>
            </a:extLst>
          </p:cNvPr>
          <p:cNvSpPr>
            <a:spLocks noGrp="1"/>
          </p:cNvSpPr>
          <p:nvPr>
            <p:ph type="pic" sz="quarter" idx="16"/>
          </p:nvPr>
        </p:nvSpPr>
        <p:spPr>
          <a:xfrm>
            <a:off x="7446113"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5874"/>
            </a:solidFill>
          </a:ln>
        </p:spPr>
        <p:txBody>
          <a:bodyPr wrap="square">
            <a:noAutofit/>
          </a:bodyPr>
          <a:lstStyle/>
          <a:p>
            <a:endParaRPr lang="zh-CN" altLang="en-US"/>
          </a:p>
        </p:txBody>
      </p:sp>
      <p:sp>
        <p:nvSpPr>
          <p:cNvPr id="107" name="图片占位符 121">
            <a:extLst>
              <a:ext uri="{FF2B5EF4-FFF2-40B4-BE49-F238E27FC236}">
                <a16:creationId xmlns:a16="http://schemas.microsoft.com/office/drawing/2014/main" id="{1AB437D5-DBF5-4D97-B6A7-953FA9BF6FEB}"/>
              </a:ext>
            </a:extLst>
          </p:cNvPr>
          <p:cNvSpPr>
            <a:spLocks noGrp="1"/>
          </p:cNvSpPr>
          <p:nvPr>
            <p:ph type="pic" sz="quarter" idx="17"/>
          </p:nvPr>
        </p:nvSpPr>
        <p:spPr>
          <a:xfrm>
            <a:off x="3314062"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5874"/>
            </a:solidFill>
          </a:ln>
        </p:spPr>
        <p:txBody>
          <a:bodyPr wrap="square">
            <a:noAutofit/>
          </a:bodyPr>
          <a:lstStyle/>
          <a:p>
            <a:endParaRPr lang="zh-CN" altLang="en-US"/>
          </a:p>
        </p:txBody>
      </p:sp>
      <p:sp>
        <p:nvSpPr>
          <p:cNvPr id="108" name="标题 53">
            <a:extLst>
              <a:ext uri="{FF2B5EF4-FFF2-40B4-BE49-F238E27FC236}">
                <a16:creationId xmlns:a16="http://schemas.microsoft.com/office/drawing/2014/main" id="{F23AC30E-8A18-4CC8-BB29-67EBB8EFB3E3}"/>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109" name="组合 108">
            <a:extLst>
              <a:ext uri="{FF2B5EF4-FFF2-40B4-BE49-F238E27FC236}">
                <a16:creationId xmlns:a16="http://schemas.microsoft.com/office/drawing/2014/main" id="{35D7CD6A-38B1-4B2B-BF7E-1EF8EDB4EC74}"/>
              </a:ext>
            </a:extLst>
          </p:cNvPr>
          <p:cNvGrpSpPr/>
          <p:nvPr userDrawn="1"/>
        </p:nvGrpSpPr>
        <p:grpSpPr>
          <a:xfrm>
            <a:off x="6550" y="-75415"/>
            <a:ext cx="435550" cy="869579"/>
            <a:chOff x="14090" y="302793"/>
            <a:chExt cx="1191451" cy="2378740"/>
          </a:xfrm>
          <a:solidFill>
            <a:srgbClr val="1C819E"/>
          </a:solidFill>
        </p:grpSpPr>
        <p:sp>
          <p:nvSpPr>
            <p:cNvPr id="110" name="Freeform 8">
              <a:extLst>
                <a:ext uri="{FF2B5EF4-FFF2-40B4-BE49-F238E27FC236}">
                  <a16:creationId xmlns:a16="http://schemas.microsoft.com/office/drawing/2014/main" id="{867CCBB4-B228-4744-918A-164706714DE8}"/>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111" name="Freeform 9">
              <a:extLst>
                <a:ext uri="{FF2B5EF4-FFF2-40B4-BE49-F238E27FC236}">
                  <a16:creationId xmlns:a16="http://schemas.microsoft.com/office/drawing/2014/main" id="{0EBCAD79-A25C-4105-BE60-9A23A8215EB2}"/>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2455146783"/>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6_自定义版式">
    <p:spTree>
      <p:nvGrpSpPr>
        <p:cNvPr id="1" name=""/>
        <p:cNvGrpSpPr/>
        <p:nvPr/>
      </p:nvGrpSpPr>
      <p:grpSpPr>
        <a:xfrm>
          <a:off x="0" y="0"/>
          <a:ext cx="0" cy="0"/>
          <a:chOff x="0" y="0"/>
          <a:chExt cx="0" cy="0"/>
        </a:xfrm>
      </p:grpSpPr>
      <p:sp>
        <p:nvSpPr>
          <p:cNvPr id="12" name="图片占位符 8">
            <a:extLst>
              <a:ext uri="{FF2B5EF4-FFF2-40B4-BE49-F238E27FC236}">
                <a16:creationId xmlns:a16="http://schemas.microsoft.com/office/drawing/2014/main" id="{92148CB2-E912-4FB9-9920-561F8029101F}"/>
              </a:ext>
            </a:extLst>
          </p:cNvPr>
          <p:cNvSpPr>
            <a:spLocks noGrp="1"/>
          </p:cNvSpPr>
          <p:nvPr>
            <p:ph type="pic" sz="quarter" idx="17"/>
          </p:nvPr>
        </p:nvSpPr>
        <p:spPr>
          <a:xfrm>
            <a:off x="1433000" y="1538940"/>
            <a:ext cx="950652" cy="950652"/>
          </a:xfrm>
          <a:prstGeom prst="ellipse">
            <a:avLst/>
          </a:prstGeom>
        </p:spPr>
        <p:txBody>
          <a:bodyPr/>
          <a:lstStyle/>
          <a:p>
            <a:endParaRPr lang="zh-CN" altLang="en-US" dirty="0"/>
          </a:p>
        </p:txBody>
      </p:sp>
      <p:sp>
        <p:nvSpPr>
          <p:cNvPr id="13" name="图片占位符 8">
            <a:extLst>
              <a:ext uri="{FF2B5EF4-FFF2-40B4-BE49-F238E27FC236}">
                <a16:creationId xmlns:a16="http://schemas.microsoft.com/office/drawing/2014/main" id="{021EB089-DC1A-4095-9110-BC453E782609}"/>
              </a:ext>
            </a:extLst>
          </p:cNvPr>
          <p:cNvSpPr>
            <a:spLocks noGrp="1"/>
          </p:cNvSpPr>
          <p:nvPr>
            <p:ph type="pic" sz="quarter" idx="18"/>
          </p:nvPr>
        </p:nvSpPr>
        <p:spPr>
          <a:xfrm>
            <a:off x="1433000" y="3146201"/>
            <a:ext cx="950652" cy="950652"/>
          </a:xfrm>
          <a:prstGeom prst="ellipse">
            <a:avLst/>
          </a:prstGeom>
        </p:spPr>
        <p:txBody>
          <a:bodyPr/>
          <a:lstStyle/>
          <a:p>
            <a:endParaRPr lang="zh-CN" altLang="en-US" dirty="0"/>
          </a:p>
        </p:txBody>
      </p:sp>
      <p:sp>
        <p:nvSpPr>
          <p:cNvPr id="14" name="图片占位符 8">
            <a:extLst>
              <a:ext uri="{FF2B5EF4-FFF2-40B4-BE49-F238E27FC236}">
                <a16:creationId xmlns:a16="http://schemas.microsoft.com/office/drawing/2014/main" id="{847A3010-5824-4441-962A-0DE0D1BBDD5E}"/>
              </a:ext>
            </a:extLst>
          </p:cNvPr>
          <p:cNvSpPr>
            <a:spLocks noGrp="1"/>
          </p:cNvSpPr>
          <p:nvPr>
            <p:ph type="pic" sz="quarter" idx="19"/>
          </p:nvPr>
        </p:nvSpPr>
        <p:spPr>
          <a:xfrm>
            <a:off x="1433000" y="4766956"/>
            <a:ext cx="950652" cy="950652"/>
          </a:xfrm>
          <a:prstGeom prst="ellipse">
            <a:avLst/>
          </a:prstGeom>
        </p:spPr>
        <p:txBody>
          <a:bodyPr/>
          <a:lstStyle/>
          <a:p>
            <a:endParaRPr lang="zh-CN" altLang="en-US" dirty="0"/>
          </a:p>
        </p:txBody>
      </p:sp>
      <p:sp>
        <p:nvSpPr>
          <p:cNvPr id="15" name="图片占位符 8">
            <a:extLst>
              <a:ext uri="{FF2B5EF4-FFF2-40B4-BE49-F238E27FC236}">
                <a16:creationId xmlns:a16="http://schemas.microsoft.com/office/drawing/2014/main" id="{41439B38-6610-4853-8448-6249D6757CC2}"/>
              </a:ext>
            </a:extLst>
          </p:cNvPr>
          <p:cNvSpPr>
            <a:spLocks noGrp="1"/>
          </p:cNvSpPr>
          <p:nvPr>
            <p:ph type="pic" sz="quarter" idx="20"/>
          </p:nvPr>
        </p:nvSpPr>
        <p:spPr>
          <a:xfrm>
            <a:off x="6627803" y="1538940"/>
            <a:ext cx="950652" cy="950652"/>
          </a:xfrm>
          <a:prstGeom prst="ellipse">
            <a:avLst/>
          </a:prstGeom>
        </p:spPr>
        <p:txBody>
          <a:bodyPr/>
          <a:lstStyle/>
          <a:p>
            <a:endParaRPr lang="zh-CN" altLang="en-US" dirty="0"/>
          </a:p>
        </p:txBody>
      </p:sp>
      <p:sp>
        <p:nvSpPr>
          <p:cNvPr id="16" name="图片占位符 8">
            <a:extLst>
              <a:ext uri="{FF2B5EF4-FFF2-40B4-BE49-F238E27FC236}">
                <a16:creationId xmlns:a16="http://schemas.microsoft.com/office/drawing/2014/main" id="{B7BBD403-9752-4E2E-9B72-D43BCDDBDB75}"/>
              </a:ext>
            </a:extLst>
          </p:cNvPr>
          <p:cNvSpPr>
            <a:spLocks noGrp="1"/>
          </p:cNvSpPr>
          <p:nvPr>
            <p:ph type="pic" sz="quarter" idx="21"/>
          </p:nvPr>
        </p:nvSpPr>
        <p:spPr>
          <a:xfrm>
            <a:off x="6627803" y="3146201"/>
            <a:ext cx="950652" cy="950652"/>
          </a:xfrm>
          <a:prstGeom prst="ellipse">
            <a:avLst/>
          </a:prstGeom>
        </p:spPr>
        <p:txBody>
          <a:bodyPr/>
          <a:lstStyle/>
          <a:p>
            <a:endParaRPr lang="zh-CN" altLang="en-US" dirty="0"/>
          </a:p>
        </p:txBody>
      </p:sp>
      <p:sp>
        <p:nvSpPr>
          <p:cNvPr id="17" name="图片占位符 8">
            <a:extLst>
              <a:ext uri="{FF2B5EF4-FFF2-40B4-BE49-F238E27FC236}">
                <a16:creationId xmlns:a16="http://schemas.microsoft.com/office/drawing/2014/main" id="{5423952B-EC5C-4E51-9837-DCB0CFC40D37}"/>
              </a:ext>
            </a:extLst>
          </p:cNvPr>
          <p:cNvSpPr>
            <a:spLocks noGrp="1"/>
          </p:cNvSpPr>
          <p:nvPr>
            <p:ph type="pic" sz="quarter" idx="22"/>
          </p:nvPr>
        </p:nvSpPr>
        <p:spPr>
          <a:xfrm>
            <a:off x="6627803" y="4766956"/>
            <a:ext cx="950652" cy="950652"/>
          </a:xfrm>
          <a:prstGeom prst="ellipse">
            <a:avLst/>
          </a:prstGeom>
        </p:spPr>
        <p:txBody>
          <a:bodyPr/>
          <a:lstStyle/>
          <a:p>
            <a:endParaRPr lang="zh-CN" altLang="en-US" dirty="0"/>
          </a:p>
        </p:txBody>
      </p:sp>
      <p:sp>
        <p:nvSpPr>
          <p:cNvPr id="18" name="标题 53">
            <a:extLst>
              <a:ext uri="{FF2B5EF4-FFF2-40B4-BE49-F238E27FC236}">
                <a16:creationId xmlns:a16="http://schemas.microsoft.com/office/drawing/2014/main" id="{7B722C73-7EEF-4A84-BEEA-9B77695D4F22}"/>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19" name="组合 18">
            <a:extLst>
              <a:ext uri="{FF2B5EF4-FFF2-40B4-BE49-F238E27FC236}">
                <a16:creationId xmlns:a16="http://schemas.microsoft.com/office/drawing/2014/main" id="{6E58C836-DDA6-46A1-BEBF-4E8E2BFF7E95}"/>
              </a:ext>
            </a:extLst>
          </p:cNvPr>
          <p:cNvGrpSpPr/>
          <p:nvPr userDrawn="1"/>
        </p:nvGrpSpPr>
        <p:grpSpPr>
          <a:xfrm>
            <a:off x="6550" y="-75415"/>
            <a:ext cx="435550" cy="869579"/>
            <a:chOff x="14090" y="302793"/>
            <a:chExt cx="1191451" cy="2378740"/>
          </a:xfrm>
          <a:solidFill>
            <a:srgbClr val="1C819E"/>
          </a:solidFill>
        </p:grpSpPr>
        <p:sp>
          <p:nvSpPr>
            <p:cNvPr id="20" name="Freeform 8">
              <a:extLst>
                <a:ext uri="{FF2B5EF4-FFF2-40B4-BE49-F238E27FC236}">
                  <a16:creationId xmlns:a16="http://schemas.microsoft.com/office/drawing/2014/main" id="{028B76C4-8B34-4245-BEEE-1E749DD2A839}"/>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21" name="Freeform 9">
              <a:extLst>
                <a:ext uri="{FF2B5EF4-FFF2-40B4-BE49-F238E27FC236}">
                  <a16:creationId xmlns:a16="http://schemas.microsoft.com/office/drawing/2014/main" id="{868C2624-F050-4505-A0FD-46E7DA79FBC5}"/>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4003948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内容页-01">
    <p:spTree>
      <p:nvGrpSpPr>
        <p:cNvPr id="1" name=""/>
        <p:cNvGrpSpPr/>
        <p:nvPr/>
      </p:nvGrpSpPr>
      <p:grpSpPr>
        <a:xfrm>
          <a:off x="0" y="0"/>
          <a:ext cx="0" cy="0"/>
          <a:chOff x="0" y="0"/>
          <a:chExt cx="0" cy="0"/>
        </a:xfrm>
      </p:grpSpPr>
      <p:sp>
        <p:nvSpPr>
          <p:cNvPr id="137" name="标题 53">
            <a:extLst>
              <a:ext uri="{FF2B5EF4-FFF2-40B4-BE49-F238E27FC236}">
                <a16:creationId xmlns:a16="http://schemas.microsoft.com/office/drawing/2014/main" id="{6E147B2F-650B-4F29-8AD8-81F90FA95652}"/>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grpSp>
        <p:nvGrpSpPr>
          <p:cNvPr id="138" name="组合 137">
            <a:extLst>
              <a:ext uri="{FF2B5EF4-FFF2-40B4-BE49-F238E27FC236}">
                <a16:creationId xmlns:a16="http://schemas.microsoft.com/office/drawing/2014/main" id="{A2CDD5D7-892D-424B-94FA-CDD5ECF3CDB5}"/>
              </a:ext>
            </a:extLst>
          </p:cNvPr>
          <p:cNvGrpSpPr/>
          <p:nvPr userDrawn="1"/>
        </p:nvGrpSpPr>
        <p:grpSpPr>
          <a:xfrm>
            <a:off x="6550" y="-75415"/>
            <a:ext cx="435550" cy="869579"/>
            <a:chOff x="14090" y="302793"/>
            <a:chExt cx="1191451" cy="2378740"/>
          </a:xfrm>
          <a:solidFill>
            <a:srgbClr val="1C819E"/>
          </a:solidFill>
        </p:grpSpPr>
        <p:sp>
          <p:nvSpPr>
            <p:cNvPr id="139" name="Freeform 8">
              <a:extLst>
                <a:ext uri="{FF2B5EF4-FFF2-40B4-BE49-F238E27FC236}">
                  <a16:creationId xmlns:a16="http://schemas.microsoft.com/office/drawing/2014/main" id="{352625FF-9D96-43D7-9E59-82BBBFD22F31}"/>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140" name="Freeform 9">
              <a:extLst>
                <a:ext uri="{FF2B5EF4-FFF2-40B4-BE49-F238E27FC236}">
                  <a16:creationId xmlns:a16="http://schemas.microsoft.com/office/drawing/2014/main" id="{58293201-7F00-451F-8B04-778710F73C8B}"/>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26782560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3885DB-64BD-469E-ADD8-F5B6F511731B}"/>
              </a:ext>
            </a:extLst>
          </p:cNvPr>
          <p:cNvSpPr>
            <a:spLocks noGrp="1"/>
          </p:cNvSpPr>
          <p:nvPr>
            <p:ph type="dt" sz="half" idx="10"/>
          </p:nvPr>
        </p:nvSpPr>
        <p:spPr>
          <a:xfrm>
            <a:off x="838200" y="6356350"/>
            <a:ext cx="2743200" cy="365125"/>
          </a:xfrm>
          <a:prstGeom prst="rect">
            <a:avLst/>
          </a:prstGeom>
        </p:spPr>
        <p:txBody>
          <a:bodyPr/>
          <a:lstStyle/>
          <a:p>
            <a:fld id="{8A46BEB6-B354-432C-A1E7-D0AC10CCDE95}" type="datetimeFigureOut">
              <a:rPr lang="zh-CN" altLang="en-US" smtClean="0"/>
              <a:t>2019/5/30</a:t>
            </a:fld>
            <a:endParaRPr lang="zh-CN" altLang="en-US"/>
          </a:p>
        </p:txBody>
      </p:sp>
      <p:sp>
        <p:nvSpPr>
          <p:cNvPr id="3" name="页脚占位符 2">
            <a:extLst>
              <a:ext uri="{FF2B5EF4-FFF2-40B4-BE49-F238E27FC236}">
                <a16:creationId xmlns:a16="http://schemas.microsoft.com/office/drawing/2014/main" id="{8BC72918-7EE5-4DE0-BF56-8A0AD0074D2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2B814400-1C7D-438D-8B77-B18712F2D3D2}"/>
              </a:ext>
            </a:extLst>
          </p:cNvPr>
          <p:cNvSpPr>
            <a:spLocks noGrp="1"/>
          </p:cNvSpPr>
          <p:nvPr>
            <p:ph type="sldNum" sz="quarter" idx="12"/>
          </p:nvPr>
        </p:nvSpPr>
        <p:spPr>
          <a:xfrm>
            <a:off x="8610600" y="6356350"/>
            <a:ext cx="2743200" cy="365125"/>
          </a:xfrm>
          <a:prstGeom prst="rect">
            <a:avLst/>
          </a:prstGeom>
        </p:spPr>
        <p:txBody>
          <a:bodyPr/>
          <a:lstStyle/>
          <a:p>
            <a:fld id="{1664E5E2-3B08-4B76-8077-D25BE5DAA0BE}" type="slidenum">
              <a:rPr lang="zh-CN" altLang="en-US" smtClean="0"/>
              <a:t>‹#›</a:t>
            </a:fld>
            <a:endParaRPr lang="zh-CN" altLang="en-US"/>
          </a:p>
        </p:txBody>
      </p:sp>
    </p:spTree>
    <p:extLst>
      <p:ext uri="{BB962C8B-B14F-4D97-AF65-F5344CB8AC3E}">
        <p14:creationId xmlns:p14="http://schemas.microsoft.com/office/powerpoint/2010/main" val="2515605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41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D1C684C-AB9D-47A9-8469-008053A6C28A}"/>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1" y="0"/>
            <a:ext cx="12304111" cy="6858000"/>
          </a:xfrm>
          <a:prstGeom prst="rect">
            <a:avLst/>
          </a:prstGeom>
        </p:spPr>
      </p:pic>
      <p:sp>
        <p:nvSpPr>
          <p:cNvPr id="7" name="矩形 1">
            <a:extLst>
              <a:ext uri="{FF2B5EF4-FFF2-40B4-BE49-F238E27FC236}">
                <a16:creationId xmlns:a16="http://schemas.microsoft.com/office/drawing/2014/main" id="{93157B04-68C0-4328-9104-EEAF7F949610}"/>
              </a:ext>
            </a:extLst>
          </p:cNvPr>
          <p:cNvSpPr/>
          <p:nvPr userDrawn="1"/>
        </p:nvSpPr>
        <p:spPr>
          <a:xfrm>
            <a:off x="0" y="0"/>
            <a:ext cx="12304111" cy="6858000"/>
          </a:xfrm>
          <a:prstGeom prst="rect">
            <a:avLst/>
          </a:prstGeom>
          <a:solidFill>
            <a:srgbClr val="FFFFFF">
              <a:alpha val="90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Tree>
    <p:extLst>
      <p:ext uri="{BB962C8B-B14F-4D97-AF65-F5344CB8AC3E}">
        <p14:creationId xmlns:p14="http://schemas.microsoft.com/office/powerpoint/2010/main" val="124020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6CE027B-BCCA-48DE-B11F-640607CC9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3914" cy="6858000"/>
          </a:xfrm>
          <a:prstGeom prst="rect">
            <a:avLst/>
          </a:prstGeom>
        </p:spPr>
      </p:pic>
      <p:sp>
        <p:nvSpPr>
          <p:cNvPr id="7" name="矩形 1">
            <a:extLst>
              <a:ext uri="{FF2B5EF4-FFF2-40B4-BE49-F238E27FC236}">
                <a16:creationId xmlns:a16="http://schemas.microsoft.com/office/drawing/2014/main" id="{E1940060-DB45-435D-B312-A3AAF7E7175F}"/>
              </a:ext>
            </a:extLst>
          </p:cNvPr>
          <p:cNvSpPr/>
          <p:nvPr userDrawn="1"/>
        </p:nvSpPr>
        <p:spPr>
          <a:xfrm>
            <a:off x="0" y="1"/>
            <a:ext cx="12423913" cy="6858000"/>
          </a:xfrm>
          <a:prstGeom prst="rect">
            <a:avLst/>
          </a:prstGeom>
          <a:solidFill>
            <a:schemeClr val="bg1">
              <a:alpha val="94000"/>
            </a:scheme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solidFill>
                <a:schemeClr val="bg1"/>
              </a:solidFill>
            </a:endParaRPr>
          </a:p>
        </p:txBody>
      </p:sp>
      <p:pic>
        <p:nvPicPr>
          <p:cNvPr id="8" name="图片 7">
            <a:extLst>
              <a:ext uri="{FF2B5EF4-FFF2-40B4-BE49-F238E27FC236}">
                <a16:creationId xmlns:a16="http://schemas.microsoft.com/office/drawing/2014/main" id="{50AD6D94-14CE-43F6-B04B-908BCCDF4E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7233" y="0"/>
            <a:ext cx="2904157" cy="573571"/>
          </a:xfrm>
          <a:prstGeom prst="rect">
            <a:avLst/>
          </a:prstGeom>
        </p:spPr>
      </p:pic>
    </p:spTree>
    <p:extLst>
      <p:ext uri="{BB962C8B-B14F-4D97-AF65-F5344CB8AC3E}">
        <p14:creationId xmlns:p14="http://schemas.microsoft.com/office/powerpoint/2010/main" val="2890548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30A6E2B-4FC9-421D-82D5-E79F4E7B5CA0}"/>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1" y="0"/>
            <a:ext cx="12473609" cy="6858000"/>
          </a:xfrm>
          <a:prstGeom prst="rect">
            <a:avLst/>
          </a:prstGeom>
        </p:spPr>
      </p:pic>
      <p:sp>
        <p:nvSpPr>
          <p:cNvPr id="7" name="矩形 6">
            <a:extLst>
              <a:ext uri="{FF2B5EF4-FFF2-40B4-BE49-F238E27FC236}">
                <a16:creationId xmlns:a16="http://schemas.microsoft.com/office/drawing/2014/main" id="{D27B1362-4870-4477-B705-56C7FD07F340}"/>
              </a:ext>
            </a:extLst>
          </p:cNvPr>
          <p:cNvSpPr/>
          <p:nvPr userDrawn="1"/>
        </p:nvSpPr>
        <p:spPr>
          <a:xfrm>
            <a:off x="0" y="0"/>
            <a:ext cx="12473609" cy="6858000"/>
          </a:xfrm>
          <a:prstGeom prst="rect">
            <a:avLst/>
          </a:prstGeom>
          <a:solidFill>
            <a:srgbClr val="005874">
              <a:alpha val="6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Tree>
    <p:extLst>
      <p:ext uri="{BB962C8B-B14F-4D97-AF65-F5344CB8AC3E}">
        <p14:creationId xmlns:p14="http://schemas.microsoft.com/office/powerpoint/2010/main" val="364714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29F6C-BEF5-4380-A0DE-54F4B336D2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0D21037-B992-4F59-BC74-112352A89655}"/>
              </a:ext>
            </a:extLst>
          </p:cNvPr>
          <p:cNvSpPr>
            <a:spLocks noGrp="1"/>
          </p:cNvSpPr>
          <p:nvPr>
            <p:ph type="dt" sz="half" idx="10"/>
          </p:nvPr>
        </p:nvSpPr>
        <p:spPr/>
        <p:txBody>
          <a:bodyPr/>
          <a:lstStyle/>
          <a:p>
            <a:fld id="{85C6FFCA-EBC6-45EF-BCEF-97802F020494}" type="datetimeFigureOut">
              <a:rPr lang="zh-CN" altLang="en-US" smtClean="0"/>
              <a:t>2019/5/30</a:t>
            </a:fld>
            <a:endParaRPr lang="zh-CN" altLang="en-US"/>
          </a:p>
        </p:txBody>
      </p:sp>
      <p:sp>
        <p:nvSpPr>
          <p:cNvPr id="4" name="页脚占位符 3">
            <a:extLst>
              <a:ext uri="{FF2B5EF4-FFF2-40B4-BE49-F238E27FC236}">
                <a16:creationId xmlns:a16="http://schemas.microsoft.com/office/drawing/2014/main" id="{2E9A26A1-3B8A-4CAE-A3D3-264FC281FAE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1A1FE0-BB8F-4A39-BE36-09101FC271F3}"/>
              </a:ext>
            </a:extLst>
          </p:cNvPr>
          <p:cNvSpPr>
            <a:spLocks noGrp="1"/>
          </p:cNvSpPr>
          <p:nvPr>
            <p:ph type="sldNum" sz="quarter" idx="12"/>
          </p:nvPr>
        </p:nvSpPr>
        <p:spPr/>
        <p:txBody>
          <a:bodyPr/>
          <a:lstStyle/>
          <a:p>
            <a:fld id="{DAF8903F-E4CE-400E-8FD7-C829C68A0CF0}" type="slidenum">
              <a:rPr lang="zh-CN" altLang="en-US" smtClean="0"/>
              <a:t>‹#›</a:t>
            </a:fld>
            <a:endParaRPr lang="zh-CN" altLang="en-US"/>
          </a:p>
        </p:txBody>
      </p:sp>
    </p:spTree>
    <p:extLst>
      <p:ext uri="{BB962C8B-B14F-4D97-AF65-F5344CB8AC3E}">
        <p14:creationId xmlns:p14="http://schemas.microsoft.com/office/powerpoint/2010/main" val="1621604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E8CC46-AD7D-4E23-B218-91F0129E625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889EC2-D06E-4BE1-B834-993AA30469BD}"/>
              </a:ext>
            </a:extLst>
          </p:cNvPr>
          <p:cNvSpPr>
            <a:spLocks noGrp="1"/>
          </p:cNvSpPr>
          <p:nvPr>
            <p:ph type="dt" sz="half" idx="10"/>
          </p:nvPr>
        </p:nvSpPr>
        <p:spPr/>
        <p:txBody>
          <a:bodyPr/>
          <a:lstStyle/>
          <a:p>
            <a:fld id="{85C6FFCA-EBC6-45EF-BCEF-97802F020494}" type="datetimeFigureOut">
              <a:rPr lang="zh-CN" altLang="en-US" smtClean="0"/>
              <a:t>2019/5/30</a:t>
            </a:fld>
            <a:endParaRPr lang="zh-CN" altLang="en-US"/>
          </a:p>
        </p:txBody>
      </p:sp>
      <p:sp>
        <p:nvSpPr>
          <p:cNvPr id="4" name="页脚占位符 3">
            <a:extLst>
              <a:ext uri="{FF2B5EF4-FFF2-40B4-BE49-F238E27FC236}">
                <a16:creationId xmlns:a16="http://schemas.microsoft.com/office/drawing/2014/main" id="{232B64BB-8A66-4EBE-8BAE-8D67CA74F5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E82AB33-EB7F-4552-845B-3AB9CB378609}"/>
              </a:ext>
            </a:extLst>
          </p:cNvPr>
          <p:cNvSpPr>
            <a:spLocks noGrp="1"/>
          </p:cNvSpPr>
          <p:nvPr>
            <p:ph type="sldNum" sz="quarter" idx="12"/>
          </p:nvPr>
        </p:nvSpPr>
        <p:spPr/>
        <p:txBody>
          <a:bodyPr/>
          <a:lstStyle/>
          <a:p>
            <a:fld id="{DAF8903F-E4CE-400E-8FD7-C829C68A0CF0}" type="slidenum">
              <a:rPr lang="zh-CN" altLang="en-US" smtClean="0"/>
              <a:t>‹#›</a:t>
            </a:fld>
            <a:endParaRPr lang="zh-CN" altLang="en-US"/>
          </a:p>
        </p:txBody>
      </p:sp>
    </p:spTree>
    <p:extLst>
      <p:ext uri="{BB962C8B-B14F-4D97-AF65-F5344CB8AC3E}">
        <p14:creationId xmlns:p14="http://schemas.microsoft.com/office/powerpoint/2010/main" val="312135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35_Title Slide">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8E763CA-9A14-48B8-A5A2-BCBC1BC3FA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 b="6363"/>
          <a:stretch/>
        </p:blipFill>
        <p:spPr>
          <a:xfrm>
            <a:off x="0" y="1105"/>
            <a:ext cx="12192000" cy="6856895"/>
          </a:xfrm>
          <a:prstGeom prst="rect">
            <a:avLst/>
          </a:prstGeom>
        </p:spPr>
      </p:pic>
      <p:sp>
        <p:nvSpPr>
          <p:cNvPr id="14" name="矩形 1">
            <a:extLst>
              <a:ext uri="{FF2B5EF4-FFF2-40B4-BE49-F238E27FC236}">
                <a16:creationId xmlns:a16="http://schemas.microsoft.com/office/drawing/2014/main" id="{7B5B9386-AED5-4CE9-9B30-37A1D0C052C3}"/>
              </a:ext>
            </a:extLst>
          </p:cNvPr>
          <p:cNvSpPr/>
          <p:nvPr userDrawn="1"/>
        </p:nvSpPr>
        <p:spPr>
          <a:xfrm>
            <a:off x="0" y="-6355"/>
            <a:ext cx="12248055" cy="6858000"/>
          </a:xfrm>
          <a:prstGeom prst="rect">
            <a:avLst/>
          </a:prstGeom>
          <a:solidFill>
            <a:srgbClr val="FFFFFF">
              <a:alpha val="97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4" name="Picture Placeholder 2"/>
          <p:cNvSpPr>
            <a:spLocks noGrp="1"/>
          </p:cNvSpPr>
          <p:nvPr>
            <p:ph type="pic" sz="quarter" idx="13" hasCustomPrompt="1"/>
          </p:nvPr>
        </p:nvSpPr>
        <p:spPr>
          <a:xfrm>
            <a:off x="5398953" y="1330846"/>
            <a:ext cx="1394093" cy="1394093"/>
          </a:xfrm>
          <a:prstGeom prst="ellipse">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sp>
        <p:nvSpPr>
          <p:cNvPr id="5" name="Picture Placeholder 2"/>
          <p:cNvSpPr>
            <a:spLocks noGrp="1"/>
          </p:cNvSpPr>
          <p:nvPr>
            <p:ph type="pic" sz="quarter" idx="14" hasCustomPrompt="1"/>
          </p:nvPr>
        </p:nvSpPr>
        <p:spPr>
          <a:xfrm>
            <a:off x="1188391" y="3986562"/>
            <a:ext cx="1394093" cy="1394093"/>
          </a:xfrm>
          <a:prstGeom prst="ellipse">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sp>
        <p:nvSpPr>
          <p:cNvPr id="6" name="Picture Placeholder 2"/>
          <p:cNvSpPr>
            <a:spLocks noGrp="1"/>
          </p:cNvSpPr>
          <p:nvPr>
            <p:ph type="pic" sz="quarter" idx="15" hasCustomPrompt="1"/>
          </p:nvPr>
        </p:nvSpPr>
        <p:spPr>
          <a:xfrm>
            <a:off x="3995432" y="3986562"/>
            <a:ext cx="1394093" cy="1394093"/>
          </a:xfrm>
          <a:prstGeom prst="ellipse">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sp>
        <p:nvSpPr>
          <p:cNvPr id="8" name="Picture Placeholder 2"/>
          <p:cNvSpPr>
            <a:spLocks noGrp="1"/>
          </p:cNvSpPr>
          <p:nvPr>
            <p:ph type="pic" sz="quarter" idx="17" hasCustomPrompt="1"/>
          </p:nvPr>
        </p:nvSpPr>
        <p:spPr>
          <a:xfrm>
            <a:off x="6802473" y="3986562"/>
            <a:ext cx="1394093" cy="1394093"/>
          </a:xfrm>
          <a:prstGeom prst="ellipse">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sp>
        <p:nvSpPr>
          <p:cNvPr id="11" name="Picture Placeholder 2"/>
          <p:cNvSpPr>
            <a:spLocks noGrp="1"/>
          </p:cNvSpPr>
          <p:nvPr>
            <p:ph type="pic" sz="quarter" idx="18" hasCustomPrompt="1"/>
          </p:nvPr>
        </p:nvSpPr>
        <p:spPr>
          <a:xfrm>
            <a:off x="9609515" y="3986562"/>
            <a:ext cx="1394093" cy="1394093"/>
          </a:xfrm>
          <a:prstGeom prst="ellipse">
            <a:avLst/>
          </a:prstGeom>
          <a:noFill/>
          <a:ln>
            <a:noFill/>
            <a:prstDash val="sysDash"/>
          </a:ln>
        </p:spPr>
        <p:txBody>
          <a:bodyPr vert="horz" wrap="square" lIns="91440" tIns="45720" rIns="91440" bIns="45720" rtlCol="0" anchor="ctr">
            <a:noAutofit/>
          </a:bodyPr>
          <a:lstStyle>
            <a:lvl1pPr>
              <a:defRPr lang="en-US" sz="1200" baseline="0" dirty="0"/>
            </a:lvl1pPr>
          </a:lstStyle>
          <a:p>
            <a:pPr lvl="0" algn="ctr"/>
            <a:r>
              <a:rPr lang="en-US" dirty="0"/>
              <a:t>Drag &amp; Drop picture</a:t>
            </a:r>
          </a:p>
        </p:txBody>
      </p:sp>
      <p:pic>
        <p:nvPicPr>
          <p:cNvPr id="15" name="图片 14">
            <a:extLst>
              <a:ext uri="{FF2B5EF4-FFF2-40B4-BE49-F238E27FC236}">
                <a16:creationId xmlns:a16="http://schemas.microsoft.com/office/drawing/2014/main" id="{88EFAA7A-CF5C-442D-8C17-B89542F9FE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7233" y="0"/>
            <a:ext cx="2904157" cy="573571"/>
          </a:xfrm>
          <a:prstGeom prst="rect">
            <a:avLst/>
          </a:prstGeom>
        </p:spPr>
      </p:pic>
      <p:grpSp>
        <p:nvGrpSpPr>
          <p:cNvPr id="17" name="组合 16">
            <a:extLst>
              <a:ext uri="{FF2B5EF4-FFF2-40B4-BE49-F238E27FC236}">
                <a16:creationId xmlns:a16="http://schemas.microsoft.com/office/drawing/2014/main" id="{08AA630F-4961-4328-BAF7-5234A758E65D}"/>
              </a:ext>
            </a:extLst>
          </p:cNvPr>
          <p:cNvGrpSpPr/>
          <p:nvPr userDrawn="1"/>
        </p:nvGrpSpPr>
        <p:grpSpPr>
          <a:xfrm>
            <a:off x="6550" y="-75415"/>
            <a:ext cx="435550" cy="869579"/>
            <a:chOff x="14090" y="302793"/>
            <a:chExt cx="1191451" cy="2378740"/>
          </a:xfrm>
          <a:solidFill>
            <a:srgbClr val="1C819E"/>
          </a:solidFill>
        </p:grpSpPr>
        <p:sp>
          <p:nvSpPr>
            <p:cNvPr id="18" name="Freeform 8">
              <a:extLst>
                <a:ext uri="{FF2B5EF4-FFF2-40B4-BE49-F238E27FC236}">
                  <a16:creationId xmlns:a16="http://schemas.microsoft.com/office/drawing/2014/main" id="{6C56F46D-B950-4731-BD36-468F1074F209}"/>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19" name="Freeform 9">
              <a:extLst>
                <a:ext uri="{FF2B5EF4-FFF2-40B4-BE49-F238E27FC236}">
                  <a16:creationId xmlns:a16="http://schemas.microsoft.com/office/drawing/2014/main" id="{7F76801E-1096-46F2-8A30-2D83DC80670D}"/>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
        <p:nvSpPr>
          <p:cNvPr id="21" name="标题 53">
            <a:extLst>
              <a:ext uri="{FF2B5EF4-FFF2-40B4-BE49-F238E27FC236}">
                <a16:creationId xmlns:a16="http://schemas.microsoft.com/office/drawing/2014/main" id="{F8C1D9CB-1161-4DCE-B0E6-978C1ACB7076}"/>
              </a:ext>
            </a:extLst>
          </p:cNvPr>
          <p:cNvSpPr>
            <a:spLocks noGrp="1"/>
          </p:cNvSpPr>
          <p:nvPr>
            <p:ph type="title" hasCustomPrompt="1"/>
          </p:nvPr>
        </p:nvSpPr>
        <p:spPr>
          <a:xfrm>
            <a:off x="411267" y="127808"/>
            <a:ext cx="7282912" cy="523220"/>
          </a:xfrm>
        </p:spPr>
        <p:txBody>
          <a:bodyPr bIns="0" anchor="b" anchorCtr="0">
            <a:normAutofit/>
          </a:bodyPr>
          <a:lstStyle>
            <a:lvl1pPr>
              <a:defRPr lang="zh-CN" altLang="en-US" sz="2800" b="0" kern="1200" spc="100" baseline="0" dirty="0">
                <a:solidFill>
                  <a:schemeClr val="tx2"/>
                </a:solidFill>
                <a:latin typeface="+mj-ea"/>
                <a:ea typeface="+mj-ea"/>
                <a:cs typeface="+mn-cs"/>
              </a:defRPr>
            </a:lvl1pPr>
          </a:lstStyle>
          <a:p>
            <a:r>
              <a:rPr lang="zh-CN" altLang="en-US" dirty="0"/>
              <a:t>单击此处输入标题</a:t>
            </a:r>
          </a:p>
        </p:txBody>
      </p:sp>
    </p:spTree>
    <p:extLst>
      <p:ext uri="{BB962C8B-B14F-4D97-AF65-F5344CB8AC3E}">
        <p14:creationId xmlns:p14="http://schemas.microsoft.com/office/powerpoint/2010/main" val="3810697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50F5DB-26E8-4266-9281-91BFAA42DF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D12C79D2-EDAD-41F1-AB7E-96FEF2947B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074502B9-505E-4953-B92F-CFB97098D6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C6FFCA-EBC6-45EF-BCEF-97802F020494}" type="datetimeFigureOut">
              <a:rPr lang="zh-CN" altLang="en-US" smtClean="0"/>
              <a:t>2019/5/30</a:t>
            </a:fld>
            <a:endParaRPr lang="zh-CN" altLang="en-US"/>
          </a:p>
        </p:txBody>
      </p:sp>
      <p:sp>
        <p:nvSpPr>
          <p:cNvPr id="5" name="页脚占位符 4">
            <a:extLst>
              <a:ext uri="{FF2B5EF4-FFF2-40B4-BE49-F238E27FC236}">
                <a16:creationId xmlns:a16="http://schemas.microsoft.com/office/drawing/2014/main" id="{9C91313E-6DB5-4B29-98A4-0A9EDAC1D0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126AE4-EFD4-439C-AB6F-FDFE786BB4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F8903F-E4CE-400E-8FD7-C829C68A0CF0}" type="slidenum">
              <a:rPr lang="zh-CN" altLang="en-US" smtClean="0"/>
              <a:t>‹#›</a:t>
            </a:fld>
            <a:endParaRPr lang="zh-CN" altLang="en-US"/>
          </a:p>
        </p:txBody>
      </p:sp>
      <p:pic>
        <p:nvPicPr>
          <p:cNvPr id="9" name="图片 8">
            <a:extLst>
              <a:ext uri="{FF2B5EF4-FFF2-40B4-BE49-F238E27FC236}">
                <a16:creationId xmlns:a16="http://schemas.microsoft.com/office/drawing/2014/main" id="{C8A1B4D2-04A9-48F6-A405-B3221257A22E}"/>
              </a:ext>
            </a:extLst>
          </p:cNvPr>
          <p:cNvPicPr>
            <a:picLocks noChangeAspect="1"/>
          </p:cNvPicPr>
          <p:nvPr userDrawn="1"/>
        </p:nvPicPr>
        <p:blipFill rotWithShape="1">
          <a:blip r:embed="rId25">
            <a:extLst>
              <a:ext uri="{28A0092B-C50C-407E-A947-70E740481C1C}">
                <a14:useLocalDpi xmlns:a14="http://schemas.microsoft.com/office/drawing/2010/main" val="0"/>
              </a:ext>
            </a:extLst>
          </a:blip>
          <a:srcRect t="15" b="6363"/>
          <a:stretch/>
        </p:blipFill>
        <p:spPr>
          <a:xfrm>
            <a:off x="0" y="1105"/>
            <a:ext cx="12192000" cy="6856895"/>
          </a:xfrm>
          <a:prstGeom prst="rect">
            <a:avLst/>
          </a:prstGeom>
        </p:spPr>
      </p:pic>
      <p:sp>
        <p:nvSpPr>
          <p:cNvPr id="10" name="矩形 1">
            <a:extLst>
              <a:ext uri="{FF2B5EF4-FFF2-40B4-BE49-F238E27FC236}">
                <a16:creationId xmlns:a16="http://schemas.microsoft.com/office/drawing/2014/main" id="{B1DB44C5-15BC-4E6A-8348-35357195F8F3}"/>
              </a:ext>
            </a:extLst>
          </p:cNvPr>
          <p:cNvSpPr/>
          <p:nvPr userDrawn="1"/>
        </p:nvSpPr>
        <p:spPr>
          <a:xfrm>
            <a:off x="0" y="0"/>
            <a:ext cx="12304111" cy="6858000"/>
          </a:xfrm>
          <a:prstGeom prst="rect">
            <a:avLst/>
          </a:prstGeom>
          <a:solidFill>
            <a:srgbClr val="FFFFFF">
              <a:alpha val="97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pic>
        <p:nvPicPr>
          <p:cNvPr id="7" name="图片 6">
            <a:extLst>
              <a:ext uri="{FF2B5EF4-FFF2-40B4-BE49-F238E27FC236}">
                <a16:creationId xmlns:a16="http://schemas.microsoft.com/office/drawing/2014/main" id="{D8578AF0-8E15-461B-9081-41C140D19CD3}"/>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9387233" y="0"/>
            <a:ext cx="2904157" cy="573571"/>
          </a:xfrm>
          <a:prstGeom prst="rect">
            <a:avLst/>
          </a:prstGeom>
        </p:spPr>
      </p:pic>
    </p:spTree>
    <p:extLst>
      <p:ext uri="{BB962C8B-B14F-4D97-AF65-F5344CB8AC3E}">
        <p14:creationId xmlns:p14="http://schemas.microsoft.com/office/powerpoint/2010/main" val="3515281923"/>
      </p:ext>
    </p:extLst>
  </p:cSld>
  <p:clrMap bg1="lt1" tx1="dk1" bg2="lt2" tx2="dk2" accent1="accent1" accent2="accent2" accent3="accent3" accent4="accent4" accent5="accent5" accent6="accent6" hlink="hlink" folHlink="folHlink"/>
  <p:sldLayoutIdLst>
    <p:sldLayoutId id="2147483673" r:id="rId1"/>
    <p:sldLayoutId id="2147483655" r:id="rId2"/>
    <p:sldLayoutId id="2147483697" r:id="rId3"/>
    <p:sldLayoutId id="2147483693" r:id="rId4"/>
    <p:sldLayoutId id="2147483687" r:id="rId5"/>
    <p:sldLayoutId id="2147483694" r:id="rId6"/>
    <p:sldLayoutId id="2147483695" r:id="rId7"/>
    <p:sldLayoutId id="2147483696" r:id="rId8"/>
    <p:sldLayoutId id="2147483661" r:id="rId9"/>
    <p:sldLayoutId id="2147483662" r:id="rId10"/>
    <p:sldLayoutId id="2147483663" r:id="rId11"/>
    <p:sldLayoutId id="2147483665" r:id="rId12"/>
    <p:sldLayoutId id="2147483666" r:id="rId13"/>
    <p:sldLayoutId id="2147483669" r:id="rId14"/>
    <p:sldLayoutId id="2147483667" r:id="rId15"/>
    <p:sldLayoutId id="2147483668" r:id="rId16"/>
    <p:sldLayoutId id="2147483670" r:id="rId17"/>
    <p:sldLayoutId id="2147483671" r:id="rId18"/>
    <p:sldLayoutId id="2147483672" r:id="rId19"/>
    <p:sldLayoutId id="2147483689" r:id="rId20"/>
    <p:sldLayoutId id="2147483690" r:id="rId21"/>
    <p:sldLayoutId id="2147483691" r:id="rId22"/>
    <p:sldLayoutId id="214748369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B13A37D-E09A-45FC-A4B2-D802988148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5" b="6363"/>
          <a:stretch/>
        </p:blipFill>
        <p:spPr>
          <a:xfrm>
            <a:off x="0" y="1105"/>
            <a:ext cx="12192000" cy="6856895"/>
          </a:xfrm>
          <a:prstGeom prst="rect">
            <a:avLst/>
          </a:prstGeom>
        </p:spPr>
      </p:pic>
      <p:sp>
        <p:nvSpPr>
          <p:cNvPr id="8" name="矩形 1">
            <a:extLst>
              <a:ext uri="{FF2B5EF4-FFF2-40B4-BE49-F238E27FC236}">
                <a16:creationId xmlns:a16="http://schemas.microsoft.com/office/drawing/2014/main" id="{FB4785CB-986A-4BC0-9FC7-60C7ED89440F}"/>
              </a:ext>
            </a:extLst>
          </p:cNvPr>
          <p:cNvSpPr/>
          <p:nvPr userDrawn="1"/>
        </p:nvSpPr>
        <p:spPr>
          <a:xfrm>
            <a:off x="0" y="0"/>
            <a:ext cx="12304111" cy="6858000"/>
          </a:xfrm>
          <a:prstGeom prst="rect">
            <a:avLst/>
          </a:prstGeom>
          <a:solidFill>
            <a:srgbClr val="FFFFFF">
              <a:alpha val="97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Tree>
    <p:extLst>
      <p:ext uri="{BB962C8B-B14F-4D97-AF65-F5344CB8AC3E}">
        <p14:creationId xmlns:p14="http://schemas.microsoft.com/office/powerpoint/2010/main" val="509269593"/>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5.xml"/><Relationship Id="rId5" Type="http://schemas.microsoft.com/office/2007/relationships/hdphoto" Target="../media/hdphoto1.wdp"/><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tags" Target="../tags/tag4.xml"/><Relationship Id="rId7" Type="http://schemas.openxmlformats.org/officeDocument/2006/relationships/notesSlide" Target="../notesSlides/notesSlide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s>
</file>

<file path=ppt/slides/_rels/slide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67">
            <a:extLst>
              <a:ext uri="{FF2B5EF4-FFF2-40B4-BE49-F238E27FC236}">
                <a16:creationId xmlns:a16="http://schemas.microsoft.com/office/drawing/2014/main" id="{82F2A3AB-C175-4D4F-B783-B066AFBD11C6}"/>
              </a:ext>
            </a:extLst>
          </p:cNvPr>
          <p:cNvCxnSpPr>
            <a:stCxn id="24" idx="0"/>
            <a:endCxn id="22" idx="0"/>
          </p:cNvCxnSpPr>
          <p:nvPr/>
        </p:nvCxnSpPr>
        <p:spPr>
          <a:xfrm flipV="1">
            <a:off x="2970014" y="1005641"/>
            <a:ext cx="6089612" cy="2304637"/>
          </a:xfrm>
          <a:prstGeom prst="straightConnector1">
            <a:avLst/>
          </a:prstGeom>
          <a:ln w="25400">
            <a:solidFill>
              <a:srgbClr val="D9D9D9"/>
            </a:solidFill>
          </a:ln>
        </p:spPr>
      </p:cxnSp>
      <p:cxnSp>
        <p:nvCxnSpPr>
          <p:cNvPr id="4" name="直接连接符 65">
            <a:extLst>
              <a:ext uri="{FF2B5EF4-FFF2-40B4-BE49-F238E27FC236}">
                <a16:creationId xmlns:a16="http://schemas.microsoft.com/office/drawing/2014/main" id="{B0929EE6-5E65-4E70-8C71-A1BF2878FC56}"/>
              </a:ext>
            </a:extLst>
          </p:cNvPr>
          <p:cNvCxnSpPr>
            <a:stCxn id="19" idx="0"/>
            <a:endCxn id="20" idx="0"/>
          </p:cNvCxnSpPr>
          <p:nvPr/>
        </p:nvCxnSpPr>
        <p:spPr>
          <a:xfrm>
            <a:off x="3604558" y="627023"/>
            <a:ext cx="6819566" cy="3711751"/>
          </a:xfrm>
          <a:prstGeom prst="straightConnector1">
            <a:avLst/>
          </a:prstGeom>
          <a:ln w="25400">
            <a:solidFill>
              <a:srgbClr val="D9D9D9"/>
            </a:solidFill>
          </a:ln>
        </p:spPr>
      </p:cxnSp>
      <p:cxnSp>
        <p:nvCxnSpPr>
          <p:cNvPr id="5" name="直接连接符 60">
            <a:extLst>
              <a:ext uri="{FF2B5EF4-FFF2-40B4-BE49-F238E27FC236}">
                <a16:creationId xmlns:a16="http://schemas.microsoft.com/office/drawing/2014/main" id="{C1E10F7E-EBA4-474B-AD02-5F867C16C42F}"/>
              </a:ext>
            </a:extLst>
          </p:cNvPr>
          <p:cNvCxnSpPr>
            <a:stCxn id="22" idx="0"/>
            <a:endCxn id="17" idx="0"/>
          </p:cNvCxnSpPr>
          <p:nvPr/>
        </p:nvCxnSpPr>
        <p:spPr>
          <a:xfrm flipH="1">
            <a:off x="2752578" y="1005641"/>
            <a:ext cx="6307048" cy="5121480"/>
          </a:xfrm>
          <a:prstGeom prst="straightConnector1">
            <a:avLst/>
          </a:prstGeom>
          <a:ln w="25400">
            <a:solidFill>
              <a:srgbClr val="D9D9D9"/>
            </a:solidFill>
          </a:ln>
        </p:spPr>
      </p:cxnSp>
      <p:sp>
        <p:nvSpPr>
          <p:cNvPr id="6" name="直接连接符 58">
            <a:extLst>
              <a:ext uri="{FF2B5EF4-FFF2-40B4-BE49-F238E27FC236}">
                <a16:creationId xmlns:a16="http://schemas.microsoft.com/office/drawing/2014/main" id="{BF56D0DB-549C-4F4E-8F4F-1AAFE6AAD8C8}"/>
              </a:ext>
            </a:extLst>
          </p:cNvPr>
          <p:cNvSpPr/>
          <p:nvPr/>
        </p:nvSpPr>
        <p:spPr>
          <a:xfrm flipV="1">
            <a:off x="2752578" y="4731725"/>
            <a:ext cx="7278594" cy="1395396"/>
          </a:xfrm>
          <a:prstGeom prst="line">
            <a:avLst/>
          </a:prstGeom>
          <a:ln w="25400">
            <a:solidFill>
              <a:srgbClr val="D9D9D9"/>
            </a:solidFill>
          </a:ln>
        </p:spPr>
        <p:txBody>
          <a:bodyPr lIns="121919" tIns="121919" rIns="121919" bIns="121919"/>
          <a:lstStyle/>
          <a:p>
            <a:pPr algn="l" defTabSz="2438400">
              <a:defRPr sz="4800" b="0">
                <a:latin typeface="Calibri"/>
                <a:ea typeface="Calibri"/>
                <a:cs typeface="Calibri"/>
                <a:sym typeface="Calibri"/>
              </a:defRPr>
            </a:pPr>
            <a:endParaRPr/>
          </a:p>
        </p:txBody>
      </p:sp>
      <p:cxnSp>
        <p:nvCxnSpPr>
          <p:cNvPr id="7" name="直接连接符 52">
            <a:extLst>
              <a:ext uri="{FF2B5EF4-FFF2-40B4-BE49-F238E27FC236}">
                <a16:creationId xmlns:a16="http://schemas.microsoft.com/office/drawing/2014/main" id="{3B12CA33-0022-4CCC-9542-01C84E2FBF50}"/>
              </a:ext>
            </a:extLst>
          </p:cNvPr>
          <p:cNvCxnSpPr>
            <a:stCxn id="16" idx="0"/>
            <a:endCxn id="20" idx="0"/>
          </p:cNvCxnSpPr>
          <p:nvPr/>
        </p:nvCxnSpPr>
        <p:spPr>
          <a:xfrm>
            <a:off x="1250341" y="1486491"/>
            <a:ext cx="9173784" cy="2852282"/>
          </a:xfrm>
          <a:prstGeom prst="straightConnector1">
            <a:avLst/>
          </a:prstGeom>
          <a:ln w="25400">
            <a:solidFill>
              <a:srgbClr val="D9D9D9"/>
            </a:solidFill>
          </a:ln>
        </p:spPr>
      </p:cxnSp>
      <p:sp>
        <p:nvSpPr>
          <p:cNvPr id="8" name="直接连接符 30">
            <a:extLst>
              <a:ext uri="{FF2B5EF4-FFF2-40B4-BE49-F238E27FC236}">
                <a16:creationId xmlns:a16="http://schemas.microsoft.com/office/drawing/2014/main" id="{C6E2C329-E7D0-4998-8BF5-1FFD1D25A3B8}"/>
              </a:ext>
            </a:extLst>
          </p:cNvPr>
          <p:cNvSpPr/>
          <p:nvPr/>
        </p:nvSpPr>
        <p:spPr>
          <a:xfrm flipH="1">
            <a:off x="9562899" y="4748282"/>
            <a:ext cx="657367" cy="702548"/>
          </a:xfrm>
          <a:prstGeom prst="line">
            <a:avLst/>
          </a:prstGeom>
          <a:ln w="25400">
            <a:solidFill>
              <a:srgbClr val="D9D9D9"/>
            </a:solidFill>
          </a:ln>
        </p:spPr>
        <p:txBody>
          <a:bodyPr lIns="121919" tIns="121919" rIns="121919" bIns="121919"/>
          <a:lstStyle/>
          <a:p>
            <a:pPr algn="l" defTabSz="2438400">
              <a:defRPr sz="4800" b="0">
                <a:latin typeface="Calibri"/>
                <a:ea typeface="Calibri"/>
                <a:cs typeface="Calibri"/>
                <a:sym typeface="Calibri"/>
              </a:defRPr>
            </a:pPr>
            <a:endParaRPr/>
          </a:p>
        </p:txBody>
      </p:sp>
      <p:sp>
        <p:nvSpPr>
          <p:cNvPr id="9" name="直接连接符 26">
            <a:extLst>
              <a:ext uri="{FF2B5EF4-FFF2-40B4-BE49-F238E27FC236}">
                <a16:creationId xmlns:a16="http://schemas.microsoft.com/office/drawing/2014/main" id="{30D94EA3-CD55-4DEE-8CDA-5000436CD163}"/>
              </a:ext>
            </a:extLst>
          </p:cNvPr>
          <p:cNvSpPr/>
          <p:nvPr/>
        </p:nvSpPr>
        <p:spPr>
          <a:xfrm flipH="1">
            <a:off x="10627990" y="2072595"/>
            <a:ext cx="815449" cy="1906512"/>
          </a:xfrm>
          <a:prstGeom prst="line">
            <a:avLst/>
          </a:prstGeom>
          <a:ln w="25400">
            <a:solidFill>
              <a:srgbClr val="D9D9D9"/>
            </a:solidFill>
          </a:ln>
        </p:spPr>
        <p:txBody>
          <a:bodyPr lIns="121919" tIns="121919" rIns="121919" bIns="121919"/>
          <a:lstStyle/>
          <a:p>
            <a:pPr algn="l" defTabSz="2438400">
              <a:defRPr sz="4800" b="0">
                <a:latin typeface="Calibri"/>
                <a:ea typeface="Calibri"/>
                <a:cs typeface="Calibri"/>
                <a:sym typeface="Calibri"/>
              </a:defRPr>
            </a:pPr>
            <a:endParaRPr/>
          </a:p>
        </p:txBody>
      </p:sp>
      <p:sp>
        <p:nvSpPr>
          <p:cNvPr id="14" name="TextBox 10">
            <a:extLst>
              <a:ext uri="{FF2B5EF4-FFF2-40B4-BE49-F238E27FC236}">
                <a16:creationId xmlns:a16="http://schemas.microsoft.com/office/drawing/2014/main" id="{B3084F17-A6BE-468D-84D7-11003347FC73}"/>
              </a:ext>
            </a:extLst>
          </p:cNvPr>
          <p:cNvSpPr txBox="1"/>
          <p:nvPr/>
        </p:nvSpPr>
        <p:spPr>
          <a:xfrm>
            <a:off x="4326389" y="2913524"/>
            <a:ext cx="266435" cy="1498317"/>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p>
            <a:pPr algn="l" defTabSz="2438400">
              <a:defRPr sz="7400" b="0" spc="792">
                <a:solidFill>
                  <a:srgbClr val="FFFFFF"/>
                </a:solidFill>
                <a:latin typeface="Microsoft YaHei"/>
                <a:ea typeface="Microsoft YaHei"/>
                <a:cs typeface="Microsoft YaHei"/>
                <a:sym typeface="Microsoft YaHei"/>
              </a:defRPr>
            </a:pPr>
            <a:endParaRPr dirty="0"/>
          </a:p>
        </p:txBody>
      </p:sp>
      <p:sp>
        <p:nvSpPr>
          <p:cNvPr id="15" name="TextBox 11">
            <a:extLst>
              <a:ext uri="{FF2B5EF4-FFF2-40B4-BE49-F238E27FC236}">
                <a16:creationId xmlns:a16="http://schemas.microsoft.com/office/drawing/2014/main" id="{49B53C63-9B06-499F-BE6C-BFB57A8A4295}"/>
              </a:ext>
            </a:extLst>
          </p:cNvPr>
          <p:cNvSpPr txBox="1"/>
          <p:nvPr/>
        </p:nvSpPr>
        <p:spPr>
          <a:xfrm>
            <a:off x="4559216" y="3783054"/>
            <a:ext cx="266435" cy="799101"/>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defRPr sz="3200" b="0">
                <a:solidFill>
                  <a:srgbClr val="FFFFFF"/>
                </a:solidFill>
                <a:latin typeface="Microsoft YaHei"/>
                <a:ea typeface="Microsoft YaHei"/>
                <a:cs typeface="Microsoft YaHei"/>
                <a:sym typeface="Microsoft YaHei"/>
              </a:defRPr>
            </a:lvl1pPr>
          </a:lstStyle>
          <a:p>
            <a:endParaRPr dirty="0"/>
          </a:p>
        </p:txBody>
      </p:sp>
      <p:sp>
        <p:nvSpPr>
          <p:cNvPr id="16" name="椭圆 9">
            <a:extLst>
              <a:ext uri="{FF2B5EF4-FFF2-40B4-BE49-F238E27FC236}">
                <a16:creationId xmlns:a16="http://schemas.microsoft.com/office/drawing/2014/main" id="{4D965725-6052-4FBA-9C4C-6854B640C734}"/>
              </a:ext>
            </a:extLst>
          </p:cNvPr>
          <p:cNvSpPr/>
          <p:nvPr/>
        </p:nvSpPr>
        <p:spPr>
          <a:xfrm>
            <a:off x="842616" y="1078767"/>
            <a:ext cx="815448" cy="815448"/>
          </a:xfrm>
          <a:prstGeom prst="ellipse">
            <a:avLst/>
          </a:prstGeom>
          <a:solidFill>
            <a:srgbClr val="30ADB8"/>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a:p>
        </p:txBody>
      </p:sp>
      <p:sp>
        <p:nvSpPr>
          <p:cNvPr id="17" name="椭圆 10">
            <a:extLst>
              <a:ext uri="{FF2B5EF4-FFF2-40B4-BE49-F238E27FC236}">
                <a16:creationId xmlns:a16="http://schemas.microsoft.com/office/drawing/2014/main" id="{3CEEBA70-F6DD-42C9-A083-B035FB7703D2}"/>
              </a:ext>
            </a:extLst>
          </p:cNvPr>
          <p:cNvSpPr/>
          <p:nvPr/>
        </p:nvSpPr>
        <p:spPr>
          <a:xfrm>
            <a:off x="2454664" y="5829207"/>
            <a:ext cx="595829" cy="595829"/>
          </a:xfrm>
          <a:prstGeom prst="ellipse">
            <a:avLst/>
          </a:prstGeom>
          <a:solidFill>
            <a:srgbClr val="1C819E"/>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8" name="椭圆 11">
            <a:extLst>
              <a:ext uri="{FF2B5EF4-FFF2-40B4-BE49-F238E27FC236}">
                <a16:creationId xmlns:a16="http://schemas.microsoft.com/office/drawing/2014/main" id="{076442B4-2F86-42CC-9329-A3DFA9762AE2}"/>
              </a:ext>
            </a:extLst>
          </p:cNvPr>
          <p:cNvSpPr/>
          <p:nvPr/>
        </p:nvSpPr>
        <p:spPr>
          <a:xfrm>
            <a:off x="11239577" y="1664872"/>
            <a:ext cx="407724" cy="407724"/>
          </a:xfrm>
          <a:prstGeom prst="ellipse">
            <a:avLst/>
          </a:prstGeom>
          <a:solidFill>
            <a:srgbClr val="E6E6D4"/>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9" name="椭圆 12">
            <a:extLst>
              <a:ext uri="{FF2B5EF4-FFF2-40B4-BE49-F238E27FC236}">
                <a16:creationId xmlns:a16="http://schemas.microsoft.com/office/drawing/2014/main" id="{BB3B5E92-5A4B-4297-A602-F6008780E355}"/>
              </a:ext>
            </a:extLst>
          </p:cNvPr>
          <p:cNvSpPr/>
          <p:nvPr/>
        </p:nvSpPr>
        <p:spPr>
          <a:xfrm>
            <a:off x="3410500" y="432965"/>
            <a:ext cx="388116" cy="388116"/>
          </a:xfrm>
          <a:prstGeom prst="ellipse">
            <a:avLst/>
          </a:prstGeom>
          <a:solidFill>
            <a:srgbClr val="005874"/>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20" name="椭圆 13">
            <a:extLst>
              <a:ext uri="{FF2B5EF4-FFF2-40B4-BE49-F238E27FC236}">
                <a16:creationId xmlns:a16="http://schemas.microsoft.com/office/drawing/2014/main" id="{0DB0A94D-0A46-4F01-A3F4-28ABF70BA629}"/>
              </a:ext>
            </a:extLst>
          </p:cNvPr>
          <p:cNvSpPr/>
          <p:nvPr/>
        </p:nvSpPr>
        <p:spPr>
          <a:xfrm>
            <a:off x="9868404" y="3783054"/>
            <a:ext cx="1111440" cy="1111439"/>
          </a:xfrm>
          <a:prstGeom prst="ellipse">
            <a:avLst/>
          </a:prstGeom>
          <a:solidFill>
            <a:srgbClr val="005874"/>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21" name="椭圆 14">
            <a:extLst>
              <a:ext uri="{FF2B5EF4-FFF2-40B4-BE49-F238E27FC236}">
                <a16:creationId xmlns:a16="http://schemas.microsoft.com/office/drawing/2014/main" id="{8789C6CB-6E47-49A1-8C1A-C7B45E4685A1}"/>
              </a:ext>
            </a:extLst>
          </p:cNvPr>
          <p:cNvSpPr/>
          <p:nvPr/>
        </p:nvSpPr>
        <p:spPr>
          <a:xfrm>
            <a:off x="544700" y="3979107"/>
            <a:ext cx="565315" cy="565315"/>
          </a:xfrm>
          <a:prstGeom prst="ellipse">
            <a:avLst/>
          </a:prstGeom>
          <a:solidFill>
            <a:srgbClr val="E6E6D4"/>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a:p>
        </p:txBody>
      </p:sp>
      <p:sp>
        <p:nvSpPr>
          <p:cNvPr id="22" name="椭圆 15">
            <a:extLst>
              <a:ext uri="{FF2B5EF4-FFF2-40B4-BE49-F238E27FC236}">
                <a16:creationId xmlns:a16="http://schemas.microsoft.com/office/drawing/2014/main" id="{E46E0D96-4CCF-4E80-9705-0E330489D7B7}"/>
              </a:ext>
            </a:extLst>
          </p:cNvPr>
          <p:cNvSpPr/>
          <p:nvPr/>
        </p:nvSpPr>
        <p:spPr>
          <a:xfrm>
            <a:off x="8714433" y="660450"/>
            <a:ext cx="690384" cy="690384"/>
          </a:xfrm>
          <a:prstGeom prst="ellipse">
            <a:avLst/>
          </a:prstGeom>
          <a:solidFill>
            <a:srgbClr val="FFBE00"/>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23" name="椭圆 16">
            <a:extLst>
              <a:ext uri="{FF2B5EF4-FFF2-40B4-BE49-F238E27FC236}">
                <a16:creationId xmlns:a16="http://schemas.microsoft.com/office/drawing/2014/main" id="{80A478B9-3055-469A-BB55-28739944C36F}"/>
              </a:ext>
            </a:extLst>
          </p:cNvPr>
          <p:cNvSpPr/>
          <p:nvPr/>
        </p:nvSpPr>
        <p:spPr>
          <a:xfrm>
            <a:off x="9181256" y="5385350"/>
            <a:ext cx="447125" cy="447125"/>
          </a:xfrm>
          <a:prstGeom prst="ellipse">
            <a:avLst/>
          </a:prstGeom>
          <a:solidFill>
            <a:srgbClr val="FFBE00"/>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a:p>
        </p:txBody>
      </p:sp>
      <p:sp>
        <p:nvSpPr>
          <p:cNvPr id="24" name="椭圆 17">
            <a:extLst>
              <a:ext uri="{FF2B5EF4-FFF2-40B4-BE49-F238E27FC236}">
                <a16:creationId xmlns:a16="http://schemas.microsoft.com/office/drawing/2014/main" id="{6DD0CA2F-D93F-41B5-854D-B3122F830FE3}"/>
              </a:ext>
            </a:extLst>
          </p:cNvPr>
          <p:cNvSpPr/>
          <p:nvPr/>
        </p:nvSpPr>
        <p:spPr>
          <a:xfrm>
            <a:off x="2552753" y="2893018"/>
            <a:ext cx="834521" cy="834521"/>
          </a:xfrm>
          <a:prstGeom prst="ellipse">
            <a:avLst/>
          </a:prstGeom>
          <a:solidFill>
            <a:srgbClr val="FFBE00"/>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a:p>
        </p:txBody>
      </p:sp>
      <p:cxnSp>
        <p:nvCxnSpPr>
          <p:cNvPr id="25" name="直接连接符 19">
            <a:extLst>
              <a:ext uri="{FF2B5EF4-FFF2-40B4-BE49-F238E27FC236}">
                <a16:creationId xmlns:a16="http://schemas.microsoft.com/office/drawing/2014/main" id="{A7995EC2-CD51-4716-8105-1A21D04A8334}"/>
              </a:ext>
            </a:extLst>
          </p:cNvPr>
          <p:cNvCxnSpPr>
            <a:stCxn id="16" idx="0"/>
            <a:endCxn id="19" idx="0"/>
          </p:cNvCxnSpPr>
          <p:nvPr/>
        </p:nvCxnSpPr>
        <p:spPr>
          <a:xfrm flipV="1">
            <a:off x="1250341" y="627023"/>
            <a:ext cx="2354218" cy="859469"/>
          </a:xfrm>
          <a:prstGeom prst="straightConnector1">
            <a:avLst/>
          </a:prstGeom>
          <a:ln w="25400">
            <a:solidFill>
              <a:srgbClr val="D9D9D9"/>
            </a:solidFill>
          </a:ln>
        </p:spPr>
      </p:cxnSp>
      <p:cxnSp>
        <p:nvCxnSpPr>
          <p:cNvPr id="26" name="直接连接符 28">
            <a:extLst>
              <a:ext uri="{FF2B5EF4-FFF2-40B4-BE49-F238E27FC236}">
                <a16:creationId xmlns:a16="http://schemas.microsoft.com/office/drawing/2014/main" id="{CDF9356C-EBA9-4AD4-90AA-E9A1ADEE684C}"/>
              </a:ext>
            </a:extLst>
          </p:cNvPr>
          <p:cNvCxnSpPr>
            <a:stCxn id="22" idx="0"/>
            <a:endCxn id="18" idx="0"/>
          </p:cNvCxnSpPr>
          <p:nvPr/>
        </p:nvCxnSpPr>
        <p:spPr>
          <a:xfrm>
            <a:off x="9059625" y="1005641"/>
            <a:ext cx="2383814" cy="863093"/>
          </a:xfrm>
          <a:prstGeom prst="straightConnector1">
            <a:avLst/>
          </a:prstGeom>
          <a:ln w="25400">
            <a:solidFill>
              <a:srgbClr val="D9D9D9"/>
            </a:solidFill>
          </a:ln>
        </p:spPr>
      </p:cxnSp>
      <p:cxnSp>
        <p:nvCxnSpPr>
          <p:cNvPr id="27" name="直接连接符 32">
            <a:extLst>
              <a:ext uri="{FF2B5EF4-FFF2-40B4-BE49-F238E27FC236}">
                <a16:creationId xmlns:a16="http://schemas.microsoft.com/office/drawing/2014/main" id="{EF784207-4FB2-4E60-8359-87C4CE78F105}"/>
              </a:ext>
            </a:extLst>
          </p:cNvPr>
          <p:cNvCxnSpPr>
            <a:stCxn id="17" idx="0"/>
            <a:endCxn id="23" idx="0"/>
          </p:cNvCxnSpPr>
          <p:nvPr/>
        </p:nvCxnSpPr>
        <p:spPr>
          <a:xfrm flipV="1">
            <a:off x="2752578" y="5608912"/>
            <a:ext cx="6652241" cy="518209"/>
          </a:xfrm>
          <a:prstGeom prst="straightConnector1">
            <a:avLst/>
          </a:prstGeom>
          <a:ln w="25400">
            <a:solidFill>
              <a:srgbClr val="D9D9D9"/>
            </a:solidFill>
          </a:ln>
        </p:spPr>
      </p:cxnSp>
      <p:cxnSp>
        <p:nvCxnSpPr>
          <p:cNvPr id="28" name="直接连接符 35">
            <a:extLst>
              <a:ext uri="{FF2B5EF4-FFF2-40B4-BE49-F238E27FC236}">
                <a16:creationId xmlns:a16="http://schemas.microsoft.com/office/drawing/2014/main" id="{CB74F13B-D04B-41EB-8583-80DB7D5DA77D}"/>
              </a:ext>
            </a:extLst>
          </p:cNvPr>
          <p:cNvCxnSpPr>
            <a:stCxn id="17" idx="0"/>
            <a:endCxn id="21" idx="0"/>
          </p:cNvCxnSpPr>
          <p:nvPr/>
        </p:nvCxnSpPr>
        <p:spPr>
          <a:xfrm flipH="1" flipV="1">
            <a:off x="827357" y="4261764"/>
            <a:ext cx="1925221" cy="1865358"/>
          </a:xfrm>
          <a:prstGeom prst="straightConnector1">
            <a:avLst/>
          </a:prstGeom>
          <a:ln w="25400">
            <a:solidFill>
              <a:srgbClr val="D9D9D9"/>
            </a:solidFill>
          </a:ln>
        </p:spPr>
      </p:cxnSp>
      <p:cxnSp>
        <p:nvCxnSpPr>
          <p:cNvPr id="29" name="直接连接符 37">
            <a:extLst>
              <a:ext uri="{FF2B5EF4-FFF2-40B4-BE49-F238E27FC236}">
                <a16:creationId xmlns:a16="http://schemas.microsoft.com/office/drawing/2014/main" id="{AC718F64-3AE4-4785-BF80-27BB222FE16B}"/>
              </a:ext>
            </a:extLst>
          </p:cNvPr>
          <p:cNvCxnSpPr>
            <a:stCxn id="16" idx="0"/>
            <a:endCxn id="21" idx="0"/>
          </p:cNvCxnSpPr>
          <p:nvPr/>
        </p:nvCxnSpPr>
        <p:spPr>
          <a:xfrm flipH="1">
            <a:off x="827357" y="1486491"/>
            <a:ext cx="422984" cy="2775273"/>
          </a:xfrm>
          <a:prstGeom prst="straightConnector1">
            <a:avLst/>
          </a:prstGeom>
          <a:ln w="25400">
            <a:solidFill>
              <a:srgbClr val="D9D9D9"/>
            </a:solidFill>
          </a:ln>
        </p:spPr>
      </p:cxnSp>
      <p:cxnSp>
        <p:nvCxnSpPr>
          <p:cNvPr id="30" name="直接连接符 39">
            <a:extLst>
              <a:ext uri="{FF2B5EF4-FFF2-40B4-BE49-F238E27FC236}">
                <a16:creationId xmlns:a16="http://schemas.microsoft.com/office/drawing/2014/main" id="{FA7474BD-6DBD-43CA-9AF4-A994D56BF6E1}"/>
              </a:ext>
            </a:extLst>
          </p:cNvPr>
          <p:cNvCxnSpPr>
            <a:stCxn id="16" idx="0"/>
            <a:endCxn id="24" idx="0"/>
          </p:cNvCxnSpPr>
          <p:nvPr/>
        </p:nvCxnSpPr>
        <p:spPr>
          <a:xfrm>
            <a:off x="1250341" y="1486491"/>
            <a:ext cx="1719674" cy="1823787"/>
          </a:xfrm>
          <a:prstGeom prst="straightConnector1">
            <a:avLst/>
          </a:prstGeom>
          <a:ln w="25400">
            <a:solidFill>
              <a:srgbClr val="D9D9D9"/>
            </a:solidFill>
          </a:ln>
        </p:spPr>
      </p:cxnSp>
      <p:cxnSp>
        <p:nvCxnSpPr>
          <p:cNvPr id="32" name="直接连接符 43">
            <a:extLst>
              <a:ext uri="{FF2B5EF4-FFF2-40B4-BE49-F238E27FC236}">
                <a16:creationId xmlns:a16="http://schemas.microsoft.com/office/drawing/2014/main" id="{06E8D543-58E5-43D5-83D5-C3719B44FF98}"/>
              </a:ext>
            </a:extLst>
          </p:cNvPr>
          <p:cNvCxnSpPr>
            <a:stCxn id="21" idx="0"/>
            <a:endCxn id="24" idx="0"/>
          </p:cNvCxnSpPr>
          <p:nvPr/>
        </p:nvCxnSpPr>
        <p:spPr>
          <a:xfrm flipV="1">
            <a:off x="827357" y="3310278"/>
            <a:ext cx="2142657" cy="951487"/>
          </a:xfrm>
          <a:prstGeom prst="straightConnector1">
            <a:avLst/>
          </a:prstGeom>
          <a:ln w="25400">
            <a:solidFill>
              <a:srgbClr val="D9D9D9"/>
            </a:solidFill>
          </a:ln>
        </p:spPr>
      </p:cxnSp>
      <p:grpSp>
        <p:nvGrpSpPr>
          <p:cNvPr id="47" name="组合 46">
            <a:extLst>
              <a:ext uri="{FF2B5EF4-FFF2-40B4-BE49-F238E27FC236}">
                <a16:creationId xmlns:a16="http://schemas.microsoft.com/office/drawing/2014/main" id="{F39CE73C-D4C9-4195-8E27-7B310B584B7E}"/>
              </a:ext>
            </a:extLst>
          </p:cNvPr>
          <p:cNvGrpSpPr/>
          <p:nvPr/>
        </p:nvGrpSpPr>
        <p:grpSpPr>
          <a:xfrm>
            <a:off x="3024709" y="627023"/>
            <a:ext cx="6142583" cy="5500099"/>
            <a:chOff x="2752578" y="627023"/>
            <a:chExt cx="6142583" cy="5500099"/>
          </a:xfrm>
        </p:grpSpPr>
        <p:sp>
          <p:nvSpPr>
            <p:cNvPr id="10" name="直接连接符 21">
              <a:extLst>
                <a:ext uri="{FF2B5EF4-FFF2-40B4-BE49-F238E27FC236}">
                  <a16:creationId xmlns:a16="http://schemas.microsoft.com/office/drawing/2014/main" id="{512BDE85-7828-4F8C-AC46-679627E45B10}"/>
                </a:ext>
              </a:extLst>
            </p:cNvPr>
            <p:cNvSpPr/>
            <p:nvPr/>
          </p:nvSpPr>
          <p:spPr>
            <a:xfrm>
              <a:off x="3798616" y="627023"/>
              <a:ext cx="5096545" cy="267491"/>
            </a:xfrm>
            <a:prstGeom prst="line">
              <a:avLst/>
            </a:prstGeom>
            <a:ln w="25400">
              <a:solidFill>
                <a:srgbClr val="D9D9D9"/>
              </a:solidFill>
            </a:ln>
          </p:spPr>
          <p:txBody>
            <a:bodyPr lIns="121919" tIns="121919" rIns="121919" bIns="121919"/>
            <a:lstStyle/>
            <a:p>
              <a:pPr algn="l" defTabSz="2438400">
                <a:defRPr sz="4800" b="0">
                  <a:latin typeface="Calibri"/>
                  <a:ea typeface="Calibri"/>
                  <a:cs typeface="Calibri"/>
                  <a:sym typeface="Calibri"/>
                </a:defRPr>
              </a:pPr>
              <a:endParaRPr/>
            </a:p>
          </p:txBody>
        </p:sp>
        <p:sp>
          <p:nvSpPr>
            <p:cNvPr id="11" name="椭圆 4">
              <a:extLst>
                <a:ext uri="{FF2B5EF4-FFF2-40B4-BE49-F238E27FC236}">
                  <a16:creationId xmlns:a16="http://schemas.microsoft.com/office/drawing/2014/main" id="{A074AB21-CD59-416B-821C-F736D3D3CCEA}"/>
                </a:ext>
              </a:extLst>
            </p:cNvPr>
            <p:cNvSpPr/>
            <p:nvPr/>
          </p:nvSpPr>
          <p:spPr>
            <a:xfrm>
              <a:off x="3385571" y="1056756"/>
              <a:ext cx="4669452" cy="4669452"/>
            </a:xfrm>
            <a:prstGeom prst="ellipse">
              <a:avLst/>
            </a:prstGeom>
            <a:solidFill>
              <a:srgbClr val="0070C0">
                <a:alpha val="39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2" name="圆角矩形 5">
              <a:extLst>
                <a:ext uri="{FF2B5EF4-FFF2-40B4-BE49-F238E27FC236}">
                  <a16:creationId xmlns:a16="http://schemas.microsoft.com/office/drawing/2014/main" id="{C4B7A2E1-634A-43D8-A6CE-7E7D28FB291B}"/>
                </a:ext>
              </a:extLst>
            </p:cNvPr>
            <p:cNvSpPr/>
            <p:nvPr/>
          </p:nvSpPr>
          <p:spPr>
            <a:xfrm rot="18940468">
              <a:off x="3373686" y="1185901"/>
              <a:ext cx="4760961" cy="4760961"/>
            </a:xfrm>
            <a:prstGeom prst="roundRect">
              <a:avLst>
                <a:gd name="adj" fmla="val 32558"/>
              </a:avLst>
            </a:prstGeom>
            <a:solidFill>
              <a:srgbClr val="005874">
                <a:alpha val="39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3" name="圆角矩形 6">
              <a:extLst>
                <a:ext uri="{FF2B5EF4-FFF2-40B4-BE49-F238E27FC236}">
                  <a16:creationId xmlns:a16="http://schemas.microsoft.com/office/drawing/2014/main" id="{FBC1FF21-4F81-410C-B6E9-33DB61CBE0BE}"/>
                </a:ext>
              </a:extLst>
            </p:cNvPr>
            <p:cNvSpPr/>
            <p:nvPr/>
          </p:nvSpPr>
          <p:spPr>
            <a:xfrm>
              <a:off x="3561087" y="1088573"/>
              <a:ext cx="4263449" cy="4302738"/>
            </a:xfrm>
            <a:prstGeom prst="roundRect">
              <a:avLst>
                <a:gd name="adj" fmla="val 32558"/>
              </a:avLst>
            </a:prstGeom>
            <a:solidFill>
              <a:srgbClr val="005874">
                <a:alpha val="39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cxnSp>
          <p:nvCxnSpPr>
            <p:cNvPr id="31" name="直接连接符 41">
              <a:extLst>
                <a:ext uri="{FF2B5EF4-FFF2-40B4-BE49-F238E27FC236}">
                  <a16:creationId xmlns:a16="http://schemas.microsoft.com/office/drawing/2014/main" id="{B1F2ABD8-586B-490E-827C-6428BFBFB96F}"/>
                </a:ext>
              </a:extLst>
            </p:cNvPr>
            <p:cNvCxnSpPr>
              <a:cxnSpLocks/>
              <a:stCxn id="19" idx="0"/>
              <a:endCxn id="24" idx="0"/>
            </p:cNvCxnSpPr>
            <p:nvPr/>
          </p:nvCxnSpPr>
          <p:spPr>
            <a:xfrm flipH="1">
              <a:off x="2970014" y="627023"/>
              <a:ext cx="634545" cy="2683256"/>
            </a:xfrm>
            <a:prstGeom prst="straightConnector1">
              <a:avLst/>
            </a:prstGeom>
            <a:ln w="25400">
              <a:solidFill>
                <a:srgbClr val="D9D9D9"/>
              </a:solidFill>
            </a:ln>
          </p:spPr>
        </p:cxnSp>
        <p:cxnSp>
          <p:nvCxnSpPr>
            <p:cNvPr id="33" name="直接连接符 45">
              <a:extLst>
                <a:ext uri="{FF2B5EF4-FFF2-40B4-BE49-F238E27FC236}">
                  <a16:creationId xmlns:a16="http://schemas.microsoft.com/office/drawing/2014/main" id="{2B849A8B-22E7-4C3A-A52D-0411A2377F7D}"/>
                </a:ext>
              </a:extLst>
            </p:cNvPr>
            <p:cNvCxnSpPr>
              <a:cxnSpLocks/>
              <a:stCxn id="24" idx="0"/>
              <a:endCxn id="17" idx="0"/>
            </p:cNvCxnSpPr>
            <p:nvPr/>
          </p:nvCxnSpPr>
          <p:spPr>
            <a:xfrm flipH="1">
              <a:off x="2752578" y="3310278"/>
              <a:ext cx="217437" cy="2816844"/>
            </a:xfrm>
            <a:prstGeom prst="straightConnector1">
              <a:avLst/>
            </a:prstGeom>
            <a:ln w="25400">
              <a:solidFill>
                <a:srgbClr val="D9D9D9"/>
              </a:solidFill>
            </a:ln>
          </p:spPr>
        </p:cxnSp>
      </p:grpSp>
      <p:cxnSp>
        <p:nvCxnSpPr>
          <p:cNvPr id="34" name="直接连接符 49">
            <a:extLst>
              <a:ext uri="{FF2B5EF4-FFF2-40B4-BE49-F238E27FC236}">
                <a16:creationId xmlns:a16="http://schemas.microsoft.com/office/drawing/2014/main" id="{0FD64592-F5F4-4241-BDC2-75BEB0F5BDCF}"/>
              </a:ext>
            </a:extLst>
          </p:cNvPr>
          <p:cNvCxnSpPr>
            <a:stCxn id="21" idx="0"/>
            <a:endCxn id="19" idx="0"/>
          </p:cNvCxnSpPr>
          <p:nvPr/>
        </p:nvCxnSpPr>
        <p:spPr>
          <a:xfrm flipV="1">
            <a:off x="827357" y="627023"/>
            <a:ext cx="2777201" cy="3634742"/>
          </a:xfrm>
          <a:prstGeom prst="straightConnector1">
            <a:avLst/>
          </a:prstGeom>
          <a:ln w="25400">
            <a:solidFill>
              <a:srgbClr val="D9D9D9"/>
            </a:solidFill>
          </a:ln>
        </p:spPr>
      </p:cxnSp>
      <p:cxnSp>
        <p:nvCxnSpPr>
          <p:cNvPr id="35" name="直接连接符 54">
            <a:extLst>
              <a:ext uri="{FF2B5EF4-FFF2-40B4-BE49-F238E27FC236}">
                <a16:creationId xmlns:a16="http://schemas.microsoft.com/office/drawing/2014/main" id="{BF0C6F3B-E03B-4C1A-9B97-AE3253749DF6}"/>
              </a:ext>
            </a:extLst>
          </p:cNvPr>
          <p:cNvCxnSpPr>
            <a:stCxn id="22" idx="0"/>
            <a:endCxn id="20" idx="0"/>
          </p:cNvCxnSpPr>
          <p:nvPr/>
        </p:nvCxnSpPr>
        <p:spPr>
          <a:xfrm>
            <a:off x="9059625" y="1005641"/>
            <a:ext cx="1364499" cy="3333132"/>
          </a:xfrm>
          <a:prstGeom prst="straightConnector1">
            <a:avLst/>
          </a:prstGeom>
          <a:ln w="25400">
            <a:solidFill>
              <a:srgbClr val="D9D9D9"/>
            </a:solidFill>
          </a:ln>
        </p:spPr>
      </p:cxnSp>
      <p:cxnSp>
        <p:nvCxnSpPr>
          <p:cNvPr id="36" name="直接连接符 56">
            <a:extLst>
              <a:ext uri="{FF2B5EF4-FFF2-40B4-BE49-F238E27FC236}">
                <a16:creationId xmlns:a16="http://schemas.microsoft.com/office/drawing/2014/main" id="{1FA314EB-14B0-4F05-A551-86A4218E3062}"/>
              </a:ext>
            </a:extLst>
          </p:cNvPr>
          <p:cNvCxnSpPr>
            <a:stCxn id="22" idx="0"/>
            <a:endCxn id="23" idx="0"/>
          </p:cNvCxnSpPr>
          <p:nvPr/>
        </p:nvCxnSpPr>
        <p:spPr>
          <a:xfrm>
            <a:off x="9059625" y="1005641"/>
            <a:ext cx="345193" cy="4603272"/>
          </a:xfrm>
          <a:prstGeom prst="straightConnector1">
            <a:avLst/>
          </a:prstGeom>
          <a:ln w="25400">
            <a:solidFill>
              <a:srgbClr val="D9D9D9"/>
            </a:solidFill>
          </a:ln>
        </p:spPr>
      </p:cxnSp>
      <p:grpSp>
        <p:nvGrpSpPr>
          <p:cNvPr id="48" name="组合 47">
            <a:extLst>
              <a:ext uri="{FF2B5EF4-FFF2-40B4-BE49-F238E27FC236}">
                <a16:creationId xmlns:a16="http://schemas.microsoft.com/office/drawing/2014/main" id="{B22FA0A8-AC23-4F37-B67F-7A48D42200CF}"/>
              </a:ext>
            </a:extLst>
          </p:cNvPr>
          <p:cNvGrpSpPr/>
          <p:nvPr/>
        </p:nvGrpSpPr>
        <p:grpSpPr>
          <a:xfrm>
            <a:off x="3678416" y="1610433"/>
            <a:ext cx="4835168" cy="2325253"/>
            <a:chOff x="3835743" y="1610433"/>
            <a:chExt cx="4835168" cy="2325253"/>
          </a:xfrm>
        </p:grpSpPr>
        <p:sp>
          <p:nvSpPr>
            <p:cNvPr id="41" name="文本框 40">
              <a:extLst>
                <a:ext uri="{FF2B5EF4-FFF2-40B4-BE49-F238E27FC236}">
                  <a16:creationId xmlns:a16="http://schemas.microsoft.com/office/drawing/2014/main" id="{5A69937B-5EFA-4B1B-9E91-06927C9C88FD}"/>
                </a:ext>
              </a:extLst>
            </p:cNvPr>
            <p:cNvSpPr txBox="1"/>
            <p:nvPr/>
          </p:nvSpPr>
          <p:spPr>
            <a:xfrm>
              <a:off x="3835743" y="2366026"/>
              <a:ext cx="4835168" cy="1569660"/>
            </a:xfrm>
            <a:prstGeom prst="rect">
              <a:avLst/>
            </a:prstGeom>
            <a:noFill/>
          </p:spPr>
          <p:txBody>
            <a:bodyPr wrap="square" rtlCol="0">
              <a:spAutoFit/>
            </a:bodyPr>
            <a:lstStyle/>
            <a:p>
              <a:pPr algn="ctr"/>
              <a:r>
                <a:rPr lang="zh-CN" altLang="en-US" sz="4800" b="1" dirty="0">
                  <a:solidFill>
                    <a:schemeClr val="bg1"/>
                  </a:solidFill>
                  <a:latin typeface="+mn-ea"/>
                </a:rPr>
                <a:t>北京化工大学</a:t>
              </a:r>
              <a:endParaRPr lang="en-US" altLang="zh-CN" sz="4800" b="1" dirty="0">
                <a:solidFill>
                  <a:schemeClr val="bg1"/>
                </a:solidFill>
                <a:latin typeface="+mn-ea"/>
              </a:endParaRPr>
            </a:p>
            <a:p>
              <a:pPr algn="ctr"/>
              <a:r>
                <a:rPr lang="zh-CN" altLang="en-US" sz="4800" b="1" dirty="0">
                  <a:solidFill>
                    <a:schemeClr val="bg1"/>
                  </a:solidFill>
                </a:rPr>
                <a:t>毕业答辩</a:t>
              </a:r>
            </a:p>
          </p:txBody>
        </p:sp>
        <p:sp>
          <p:nvSpPr>
            <p:cNvPr id="42" name="文本框 41">
              <a:extLst>
                <a:ext uri="{FF2B5EF4-FFF2-40B4-BE49-F238E27FC236}">
                  <a16:creationId xmlns:a16="http://schemas.microsoft.com/office/drawing/2014/main" id="{1ED82A03-9351-423D-B0D3-F9BEF1708383}"/>
                </a:ext>
              </a:extLst>
            </p:cNvPr>
            <p:cNvSpPr txBox="1"/>
            <p:nvPr/>
          </p:nvSpPr>
          <p:spPr>
            <a:xfrm>
              <a:off x="4929686" y="1610433"/>
              <a:ext cx="2647282" cy="769441"/>
            </a:xfrm>
            <a:prstGeom prst="rect">
              <a:avLst/>
            </a:prstGeom>
            <a:noFill/>
          </p:spPr>
          <p:txBody>
            <a:bodyPr wrap="square" rtlCol="0">
              <a:spAutoFit/>
            </a:bodyPr>
            <a:lstStyle/>
            <a:p>
              <a:pPr algn="ctr"/>
              <a:r>
                <a:rPr lang="en-US" altLang="zh-CN" sz="4400" b="1" dirty="0">
                  <a:solidFill>
                    <a:schemeClr val="bg1"/>
                  </a:solidFill>
                </a:rPr>
                <a:t>2019</a:t>
              </a:r>
              <a:endParaRPr lang="zh-CN" altLang="en-US" sz="4400" b="1" dirty="0">
                <a:solidFill>
                  <a:schemeClr val="bg1"/>
                </a:solidFill>
              </a:endParaRPr>
            </a:p>
          </p:txBody>
        </p:sp>
        <p:sp>
          <p:nvSpPr>
            <p:cNvPr id="43" name="文本框 42">
              <a:extLst>
                <a:ext uri="{FF2B5EF4-FFF2-40B4-BE49-F238E27FC236}">
                  <a16:creationId xmlns:a16="http://schemas.microsoft.com/office/drawing/2014/main" id="{7665F154-A711-494F-A972-CB6211BFF0A3}"/>
                </a:ext>
              </a:extLst>
            </p:cNvPr>
            <p:cNvSpPr txBox="1"/>
            <p:nvPr/>
          </p:nvSpPr>
          <p:spPr>
            <a:xfrm>
              <a:off x="4502348" y="3160113"/>
              <a:ext cx="3501958" cy="707886"/>
            </a:xfrm>
            <a:prstGeom prst="rect">
              <a:avLst/>
            </a:prstGeom>
            <a:noFill/>
          </p:spPr>
          <p:txBody>
            <a:bodyPr wrap="square" rtlCol="0">
              <a:spAutoFit/>
            </a:bodyPr>
            <a:lstStyle/>
            <a:p>
              <a:pPr algn="ctr"/>
              <a:endParaRPr lang="zh-CN" altLang="en-US" sz="4000" b="1" dirty="0">
                <a:solidFill>
                  <a:schemeClr val="bg1"/>
                </a:solidFill>
              </a:endParaRPr>
            </a:p>
          </p:txBody>
        </p:sp>
      </p:grpSp>
      <p:sp>
        <p:nvSpPr>
          <p:cNvPr id="44" name="文本框 43">
            <a:extLst>
              <a:ext uri="{FF2B5EF4-FFF2-40B4-BE49-F238E27FC236}">
                <a16:creationId xmlns:a16="http://schemas.microsoft.com/office/drawing/2014/main" id="{D1DFD3CF-5E84-4D79-9911-585682A7769A}"/>
              </a:ext>
            </a:extLst>
          </p:cNvPr>
          <p:cNvSpPr txBox="1"/>
          <p:nvPr/>
        </p:nvSpPr>
        <p:spPr>
          <a:xfrm>
            <a:off x="4710920" y="4062299"/>
            <a:ext cx="4393847" cy="461665"/>
          </a:xfrm>
          <a:prstGeom prst="rect">
            <a:avLst/>
          </a:prstGeom>
          <a:noFill/>
        </p:spPr>
        <p:txBody>
          <a:bodyPr wrap="square" rtlCol="0">
            <a:spAutoFit/>
          </a:bodyPr>
          <a:lstStyle/>
          <a:p>
            <a:r>
              <a:rPr lang="zh-CN" altLang="en-US" sz="2400" b="1" dirty="0">
                <a:solidFill>
                  <a:schemeClr val="bg1"/>
                </a:solidFill>
                <a:latin typeface="楷体" panose="02010609060101010101" pitchFamily="49" charset="-122"/>
                <a:ea typeface="楷体" panose="02010609060101010101" pitchFamily="49" charset="-122"/>
              </a:rPr>
              <a:t>姓名：</a:t>
            </a:r>
            <a:r>
              <a:rPr lang="en-US" altLang="zh-CN" sz="2400" b="1" dirty="0">
                <a:solidFill>
                  <a:schemeClr val="bg1"/>
                </a:solidFill>
                <a:latin typeface="楷体" panose="02010609060101010101" pitchFamily="49" charset="-122"/>
                <a:ea typeface="楷体" panose="02010609060101010101" pitchFamily="49" charset="-122"/>
              </a:rPr>
              <a:t>XXX</a:t>
            </a:r>
            <a:endParaRPr lang="zh-CN" altLang="en-US" sz="2400" b="1" dirty="0">
              <a:solidFill>
                <a:schemeClr val="bg1"/>
              </a:solidFill>
              <a:latin typeface="楷体" panose="02010609060101010101" pitchFamily="49" charset="-122"/>
              <a:ea typeface="楷体" panose="02010609060101010101" pitchFamily="49" charset="-122"/>
            </a:endParaRPr>
          </a:p>
        </p:txBody>
      </p:sp>
      <p:sp>
        <p:nvSpPr>
          <p:cNvPr id="45" name="文本框 44">
            <a:extLst>
              <a:ext uri="{FF2B5EF4-FFF2-40B4-BE49-F238E27FC236}">
                <a16:creationId xmlns:a16="http://schemas.microsoft.com/office/drawing/2014/main" id="{07B297EB-AA00-4B60-9FEC-1E113013C9C8}"/>
              </a:ext>
            </a:extLst>
          </p:cNvPr>
          <p:cNvSpPr txBox="1"/>
          <p:nvPr/>
        </p:nvSpPr>
        <p:spPr>
          <a:xfrm>
            <a:off x="4708610" y="4446824"/>
            <a:ext cx="4393847" cy="461665"/>
          </a:xfrm>
          <a:prstGeom prst="rect">
            <a:avLst/>
          </a:prstGeom>
          <a:noFill/>
        </p:spPr>
        <p:txBody>
          <a:bodyPr wrap="square" rtlCol="0">
            <a:spAutoFit/>
          </a:bodyPr>
          <a:lstStyle/>
          <a:p>
            <a:r>
              <a:rPr lang="zh-CN" altLang="en-US" sz="2400" b="1" dirty="0">
                <a:solidFill>
                  <a:schemeClr val="bg1"/>
                </a:solidFill>
                <a:latin typeface="楷体" panose="02010609060101010101" pitchFamily="49" charset="-122"/>
                <a:ea typeface="楷体" panose="02010609060101010101" pitchFamily="49" charset="-122"/>
              </a:rPr>
              <a:t>专业：</a:t>
            </a:r>
            <a:r>
              <a:rPr lang="en-US" altLang="zh-CN" sz="2400" b="1" dirty="0">
                <a:solidFill>
                  <a:schemeClr val="bg1"/>
                </a:solidFill>
                <a:latin typeface="楷体" panose="02010609060101010101" pitchFamily="49" charset="-122"/>
                <a:ea typeface="楷体" panose="02010609060101010101" pitchFamily="49" charset="-122"/>
              </a:rPr>
              <a:t>XXX</a:t>
            </a:r>
            <a:endParaRPr lang="zh-CN" altLang="en-US" sz="2400" b="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3226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a:extLst>
              <a:ext uri="{FF2B5EF4-FFF2-40B4-BE49-F238E27FC236}">
                <a16:creationId xmlns:a16="http://schemas.microsoft.com/office/drawing/2014/main" id="{D98D4D26-497C-42B2-8002-C9A5B708F4F1}"/>
              </a:ext>
            </a:extLst>
          </p:cNvPr>
          <p:cNvSpPr/>
          <p:nvPr/>
        </p:nvSpPr>
        <p:spPr>
          <a:xfrm rot="4513739">
            <a:off x="-1599148" y="389536"/>
            <a:ext cx="6879038" cy="5690051"/>
          </a:xfrm>
          <a:prstGeom prst="hexagon">
            <a:avLst/>
          </a:prstGeom>
          <a:solidFill>
            <a:srgbClr val="1C819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FE249EB8-D4AA-42ED-B406-3B017220AE50}"/>
              </a:ext>
            </a:extLst>
          </p:cNvPr>
          <p:cNvGrpSpPr/>
          <p:nvPr/>
        </p:nvGrpSpPr>
        <p:grpSpPr>
          <a:xfrm>
            <a:off x="1506957" y="2184017"/>
            <a:ext cx="10132599" cy="2489966"/>
            <a:chOff x="2185988" y="1957388"/>
            <a:chExt cx="10132599" cy="2489966"/>
          </a:xfrm>
          <a:solidFill>
            <a:srgbClr val="005874"/>
          </a:solidFill>
        </p:grpSpPr>
        <p:grpSp>
          <p:nvGrpSpPr>
            <p:cNvPr id="13" name="组合 12">
              <a:extLst>
                <a:ext uri="{FF2B5EF4-FFF2-40B4-BE49-F238E27FC236}">
                  <a16:creationId xmlns:a16="http://schemas.microsoft.com/office/drawing/2014/main" id="{0C11CA06-D7E4-4F40-9C4A-42448A2B9ABB}"/>
                </a:ext>
              </a:extLst>
            </p:cNvPr>
            <p:cNvGrpSpPr/>
            <p:nvPr/>
          </p:nvGrpSpPr>
          <p:grpSpPr>
            <a:xfrm>
              <a:off x="2185988" y="1971675"/>
              <a:ext cx="2871788" cy="2475679"/>
              <a:chOff x="2171700" y="1914525"/>
              <a:chExt cx="2871788" cy="2475679"/>
            </a:xfrm>
            <a:grpFill/>
          </p:grpSpPr>
          <p:sp>
            <p:nvSpPr>
              <p:cNvPr id="15" name="六边形 14">
                <a:extLst>
                  <a:ext uri="{FF2B5EF4-FFF2-40B4-BE49-F238E27FC236}">
                    <a16:creationId xmlns:a16="http://schemas.microsoft.com/office/drawing/2014/main" id="{54500918-74B0-4B36-AC0C-AB13D895B3DA}"/>
                  </a:ext>
                </a:extLst>
              </p:cNvPr>
              <p:cNvSpPr/>
              <p:nvPr/>
            </p:nvSpPr>
            <p:spPr>
              <a:xfrm>
                <a:off x="2171700" y="1914525"/>
                <a:ext cx="2871788" cy="247567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6" name="六边形 15">
                <a:extLst>
                  <a:ext uri="{FF2B5EF4-FFF2-40B4-BE49-F238E27FC236}">
                    <a16:creationId xmlns:a16="http://schemas.microsoft.com/office/drawing/2014/main" id="{D85AD764-FD2F-4773-9D77-7E21954CCE5C}"/>
                  </a:ext>
                </a:extLst>
              </p:cNvPr>
              <p:cNvSpPr/>
              <p:nvPr/>
            </p:nvSpPr>
            <p:spPr>
              <a:xfrm>
                <a:off x="2298287" y="2023651"/>
                <a:ext cx="2618613" cy="2257425"/>
              </a:xfrm>
              <a:prstGeom prst="hexagon">
                <a:avLst/>
              </a:prstGeom>
              <a:grp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7" name="矩形 16">
                <a:extLst>
                  <a:ext uri="{FF2B5EF4-FFF2-40B4-BE49-F238E27FC236}">
                    <a16:creationId xmlns:a16="http://schemas.microsoft.com/office/drawing/2014/main" id="{8DE33F73-75CC-4513-AC09-1B09D7CC4B32}"/>
                  </a:ext>
                </a:extLst>
              </p:cNvPr>
              <p:cNvSpPr/>
              <p:nvPr/>
            </p:nvSpPr>
            <p:spPr>
              <a:xfrm>
                <a:off x="2994562" y="2091073"/>
                <a:ext cx="1168910" cy="2215991"/>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prstClr val="white"/>
                    </a:solidFill>
                    <a:effectLst/>
                    <a:uLnTx/>
                    <a:uFillTx/>
                    <a:latin typeface="Avenir" pitchFamily="50" charset="0"/>
                    <a:ea typeface="思源黑体 CN Light"/>
                    <a:cs typeface="+mn-cs"/>
                  </a:rPr>
                  <a:t>1</a:t>
                </a:r>
                <a:endParaRPr kumimoji="0" lang="zh-CN" altLang="en-US" sz="13800" b="0" i="0" u="none" strike="noStrike" kern="1200" cap="none" spc="0" normalizeH="0" baseline="0" noProof="0" dirty="0">
                  <a:ln>
                    <a:noFill/>
                  </a:ln>
                  <a:solidFill>
                    <a:prstClr val="white"/>
                  </a:solidFill>
                  <a:effectLst/>
                  <a:uLnTx/>
                  <a:uFillTx/>
                  <a:latin typeface="Avenir" pitchFamily="50" charset="0"/>
                  <a:ea typeface="思源黑体 CN Light"/>
                  <a:cs typeface="+mn-cs"/>
                </a:endParaRPr>
              </a:p>
            </p:txBody>
          </p:sp>
        </p:grpSp>
        <p:sp>
          <p:nvSpPr>
            <p:cNvPr id="14" name="任意多边形 8">
              <a:extLst>
                <a:ext uri="{FF2B5EF4-FFF2-40B4-BE49-F238E27FC236}">
                  <a16:creationId xmlns:a16="http://schemas.microsoft.com/office/drawing/2014/main" id="{68E595E3-A13B-4D1B-AAB3-EB1CE6A452E8}"/>
                </a:ext>
              </a:extLst>
            </p:cNvPr>
            <p:cNvSpPr/>
            <p:nvPr/>
          </p:nvSpPr>
          <p:spPr>
            <a:xfrm>
              <a:off x="4572000" y="1957388"/>
              <a:ext cx="7746587" cy="2471737"/>
            </a:xfrm>
            <a:custGeom>
              <a:avLst/>
              <a:gdLst>
                <a:gd name="connsiteX0" fmla="*/ 0 w 7586663"/>
                <a:gd name="connsiteY0" fmla="*/ 0 h 2471737"/>
                <a:gd name="connsiteX1" fmla="*/ 614363 w 7586663"/>
                <a:gd name="connsiteY1" fmla="*/ 1214437 h 2471737"/>
                <a:gd name="connsiteX2" fmla="*/ 0 w 7586663"/>
                <a:gd name="connsiteY2" fmla="*/ 2471737 h 2471737"/>
                <a:gd name="connsiteX3" fmla="*/ 7586663 w 7586663"/>
                <a:gd name="connsiteY3" fmla="*/ 2471737 h 2471737"/>
                <a:gd name="connsiteX4" fmla="*/ 7586663 w 7586663"/>
                <a:gd name="connsiteY4" fmla="*/ 28575 h 2471737"/>
                <a:gd name="connsiteX5" fmla="*/ 0 w 7586663"/>
                <a:gd name="connsiteY5" fmla="*/ 0 h 247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6663" h="2471737">
                  <a:moveTo>
                    <a:pt x="0" y="0"/>
                  </a:moveTo>
                  <a:lnTo>
                    <a:pt x="614363" y="1214437"/>
                  </a:lnTo>
                  <a:lnTo>
                    <a:pt x="0" y="2471737"/>
                  </a:lnTo>
                  <a:lnTo>
                    <a:pt x="7586663" y="2471737"/>
                  </a:lnTo>
                  <a:lnTo>
                    <a:pt x="7586663" y="2857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18" name="组合 17">
            <a:extLst>
              <a:ext uri="{FF2B5EF4-FFF2-40B4-BE49-F238E27FC236}">
                <a16:creationId xmlns:a16="http://schemas.microsoft.com/office/drawing/2014/main" id="{C8396949-2D41-4257-B650-B5322C6822E4}"/>
              </a:ext>
            </a:extLst>
          </p:cNvPr>
          <p:cNvGrpSpPr/>
          <p:nvPr/>
        </p:nvGrpSpPr>
        <p:grpSpPr>
          <a:xfrm>
            <a:off x="5627463" y="2880619"/>
            <a:ext cx="3159350" cy="965667"/>
            <a:chOff x="5051425" y="3562458"/>
            <a:chExt cx="2404433" cy="965667"/>
          </a:xfrm>
        </p:grpSpPr>
        <p:sp>
          <p:nvSpPr>
            <p:cNvPr id="19" name="文本框 18">
              <a:extLst>
                <a:ext uri="{FF2B5EF4-FFF2-40B4-BE49-F238E27FC236}">
                  <a16:creationId xmlns:a16="http://schemas.microsoft.com/office/drawing/2014/main" id="{801B9E28-B2E9-4366-954C-BA38C8C9645B}"/>
                </a:ext>
              </a:extLst>
            </p:cNvPr>
            <p:cNvSpPr txBox="1"/>
            <p:nvPr/>
          </p:nvSpPr>
          <p:spPr>
            <a:xfrm>
              <a:off x="5051425" y="3562458"/>
              <a:ext cx="240443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white"/>
                  </a:solidFill>
                  <a:effectLst/>
                  <a:uLnTx/>
                  <a:uFillTx/>
                  <a:latin typeface="思源黑体 CN Light"/>
                  <a:ea typeface="思源黑体 CN Light"/>
                  <a:cs typeface="+mn-cs"/>
                </a:rPr>
                <a:t>输入文本</a:t>
              </a:r>
            </a:p>
          </p:txBody>
        </p:sp>
        <p:sp>
          <p:nvSpPr>
            <p:cNvPr id="20" name="矩形 19">
              <a:extLst>
                <a:ext uri="{FF2B5EF4-FFF2-40B4-BE49-F238E27FC236}">
                  <a16:creationId xmlns:a16="http://schemas.microsoft.com/office/drawing/2014/main" id="{FCDB2B4C-44B5-47D2-99BA-C33C5D444791}"/>
                </a:ext>
              </a:extLst>
            </p:cNvPr>
            <p:cNvSpPr/>
            <p:nvPr/>
          </p:nvSpPr>
          <p:spPr>
            <a:xfrm>
              <a:off x="5080314" y="4211005"/>
              <a:ext cx="1609045" cy="31712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5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21" name="文本框 20">
            <a:extLst>
              <a:ext uri="{FF2B5EF4-FFF2-40B4-BE49-F238E27FC236}">
                <a16:creationId xmlns:a16="http://schemas.microsoft.com/office/drawing/2014/main" id="{F760DEF9-597A-4323-903E-55222FC8E3CB}"/>
              </a:ext>
            </a:extLst>
          </p:cNvPr>
          <p:cNvSpPr txBox="1"/>
          <p:nvPr/>
        </p:nvSpPr>
        <p:spPr>
          <a:xfrm>
            <a:off x="5665422" y="3630463"/>
            <a:ext cx="3582481" cy="646331"/>
          </a:xfrm>
          <a:prstGeom prst="rect">
            <a:avLst/>
          </a:prstGeom>
          <a:noFill/>
        </p:spPr>
        <p:txBody>
          <a:bodyPr wrap="square" rtlCol="0">
            <a:spAutoFit/>
          </a:bodyPr>
          <a:lstStyle/>
          <a:p>
            <a:r>
              <a:rPr lang="zh-CN" altLang="en-US" dirty="0">
                <a:solidFill>
                  <a:schemeClr val="bg1"/>
                </a:solidFill>
              </a:rPr>
              <a:t>CLICK HERE TO ADD TITLE</a:t>
            </a:r>
          </a:p>
          <a:p>
            <a:endParaRPr lang="zh-CN" altLang="en-US" dirty="0"/>
          </a:p>
        </p:txBody>
      </p:sp>
    </p:spTree>
    <p:extLst>
      <p:ext uri="{BB962C8B-B14F-4D97-AF65-F5344CB8AC3E}">
        <p14:creationId xmlns:p14="http://schemas.microsoft.com/office/powerpoint/2010/main" val="129618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a:extLst>
              <a:ext uri="{FF2B5EF4-FFF2-40B4-BE49-F238E27FC236}">
                <a16:creationId xmlns:a16="http://schemas.microsoft.com/office/drawing/2014/main" id="{EFE7A7D6-E79D-4204-BD77-6EB2C9CA4FEE}"/>
              </a:ext>
            </a:extLst>
          </p:cNvPr>
          <p:cNvSpPr/>
          <p:nvPr/>
        </p:nvSpPr>
        <p:spPr>
          <a:xfrm>
            <a:off x="0" y="-307518"/>
            <a:ext cx="5561256" cy="7451387"/>
          </a:xfrm>
          <a:prstGeom prst="rect">
            <a:avLst/>
          </a:prstGeom>
          <a:solidFill>
            <a:schemeClr val="tx1"/>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5" name="Title 3"/>
          <p:cNvSpPr txBox="1">
            <a:spLocks/>
          </p:cNvSpPr>
          <p:nvPr/>
        </p:nvSpPr>
        <p:spPr>
          <a:xfrm>
            <a:off x="1748808" y="1637845"/>
            <a:ext cx="3170582"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lt"/>
              </a:rPr>
              <a:t>姓名</a:t>
            </a:r>
            <a:r>
              <a:rPr kumimoji="0" lang="zh-CN" altLang="en-US" sz="1800" b="1" i="0" u="none" strike="noStrike" kern="1200" cap="none" spc="0" normalizeH="0" baseline="0" noProof="0" dirty="0">
                <a:ln>
                  <a:noFill/>
                </a:ln>
                <a:solidFill>
                  <a:schemeClr val="bg1"/>
                </a:solidFill>
                <a:effectLst/>
                <a:uLnTx/>
                <a:uFillTx/>
                <a:latin typeface="+mj-lt"/>
              </a:rPr>
              <a:t>班级</a:t>
            </a:r>
            <a:endParaRPr kumimoji="0" lang="en-US" sz="1800" b="1" i="0" u="none" strike="noStrike" kern="1200" cap="none" spc="0" normalizeH="0" baseline="0" noProof="0" dirty="0">
              <a:ln>
                <a:noFill/>
              </a:ln>
              <a:solidFill>
                <a:schemeClr val="bg1"/>
              </a:solidFill>
              <a:effectLst/>
              <a:uLnTx/>
              <a:uFillTx/>
              <a:latin typeface="+mj-lt"/>
            </a:endParaRPr>
          </a:p>
        </p:txBody>
      </p:sp>
      <p:sp>
        <p:nvSpPr>
          <p:cNvPr id="6" name="Oval 5"/>
          <p:cNvSpPr/>
          <p:nvPr/>
        </p:nvSpPr>
        <p:spPr>
          <a:xfrm>
            <a:off x="745673" y="1733982"/>
            <a:ext cx="831273" cy="831273"/>
          </a:xfrm>
          <a:prstGeom prst="ellipse">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rIns="9144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chemeClr val="tx2"/>
                </a:solidFill>
                <a:effectLst/>
                <a:uLnTx/>
                <a:uFillTx/>
                <a:latin typeface="Calibri" panose="020F0502020204030204"/>
                <a:ea typeface="+mn-ea"/>
                <a:cs typeface="+mn-cs"/>
              </a:rPr>
              <a:t>1</a:t>
            </a:r>
            <a:endParaRPr kumimoji="0" lang="en-US" sz="44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8" name="Title 3"/>
          <p:cNvSpPr txBox="1">
            <a:spLocks/>
          </p:cNvSpPr>
          <p:nvPr/>
        </p:nvSpPr>
        <p:spPr>
          <a:xfrm>
            <a:off x="1748808" y="2994403"/>
            <a:ext cx="3170582"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lt"/>
              </a:rPr>
              <a:t>绩点</a:t>
            </a:r>
            <a:r>
              <a:rPr kumimoji="0" lang="zh-CN" altLang="en-US" sz="1800" b="1" i="0" u="none" strike="noStrike" kern="1200" cap="none" spc="0" normalizeH="0" baseline="0" noProof="0" dirty="0">
                <a:ln>
                  <a:noFill/>
                </a:ln>
                <a:solidFill>
                  <a:schemeClr val="bg1"/>
                </a:solidFill>
                <a:effectLst/>
                <a:uLnTx/>
                <a:uFillTx/>
                <a:latin typeface="+mj-lt"/>
              </a:rPr>
              <a:t>排名</a:t>
            </a:r>
            <a:endParaRPr kumimoji="0" lang="en-US" sz="1800" b="1" i="0" u="none" strike="noStrike" kern="1200" cap="none" spc="0" normalizeH="0" baseline="0" noProof="0" dirty="0">
              <a:ln>
                <a:noFill/>
              </a:ln>
              <a:solidFill>
                <a:schemeClr val="bg1"/>
              </a:solidFill>
              <a:effectLst/>
              <a:uLnTx/>
              <a:uFillTx/>
              <a:latin typeface="+mj-lt"/>
            </a:endParaRPr>
          </a:p>
        </p:txBody>
      </p:sp>
      <p:sp>
        <p:nvSpPr>
          <p:cNvPr id="9" name="Oval 8"/>
          <p:cNvSpPr/>
          <p:nvPr/>
        </p:nvSpPr>
        <p:spPr>
          <a:xfrm>
            <a:off x="745673" y="3056679"/>
            <a:ext cx="831273" cy="831273"/>
          </a:xfrm>
          <a:prstGeom prst="ellipse">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rIns="91440" bIns="36000" rtlCol="0" anchor="ctr"/>
          <a:lstStyle/>
          <a:p>
            <a:pPr algn="ctr"/>
            <a:r>
              <a:rPr lang="en-US" altLang="zh-CN" sz="4400" dirty="0">
                <a:solidFill>
                  <a:schemeClr val="tx2"/>
                </a:solidFill>
                <a:latin typeface="Calibri" panose="020F0502020204030204"/>
              </a:rPr>
              <a:t>2</a:t>
            </a:r>
            <a:endParaRPr lang="en-US" sz="4400" dirty="0">
              <a:solidFill>
                <a:schemeClr val="tx2"/>
              </a:solidFill>
              <a:latin typeface="Calibri" panose="020F0502020204030204"/>
            </a:endParaRPr>
          </a:p>
        </p:txBody>
      </p:sp>
      <p:sp>
        <p:nvSpPr>
          <p:cNvPr id="11" name="Title 3"/>
          <p:cNvSpPr txBox="1">
            <a:spLocks/>
          </p:cNvSpPr>
          <p:nvPr/>
        </p:nvSpPr>
        <p:spPr>
          <a:xfrm>
            <a:off x="1759391" y="4608867"/>
            <a:ext cx="3170582"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mj-lt"/>
              </a:rPr>
              <a:t>奖项</a:t>
            </a:r>
            <a:r>
              <a:rPr kumimoji="0" lang="zh-CN" altLang="en-US" sz="1600" b="1" i="0" u="none" strike="noStrike" kern="1200" cap="none" spc="0" normalizeH="0" baseline="0" noProof="0" dirty="0">
                <a:ln>
                  <a:noFill/>
                </a:ln>
                <a:solidFill>
                  <a:schemeClr val="bg1"/>
                </a:solidFill>
                <a:effectLst/>
                <a:uLnTx/>
                <a:uFillTx/>
                <a:latin typeface="+mj-lt"/>
              </a:rPr>
              <a:t>信息</a:t>
            </a:r>
            <a:endParaRPr kumimoji="0" lang="en-US" sz="1600" b="1" i="0" u="none" strike="noStrike" kern="1200" cap="none" spc="0" normalizeH="0" baseline="0" noProof="0" dirty="0">
              <a:ln>
                <a:noFill/>
              </a:ln>
              <a:solidFill>
                <a:schemeClr val="bg1"/>
              </a:solidFill>
              <a:effectLst/>
              <a:uLnTx/>
              <a:uFillTx/>
              <a:latin typeface="+mj-lt"/>
            </a:endParaRPr>
          </a:p>
        </p:txBody>
      </p:sp>
      <p:sp>
        <p:nvSpPr>
          <p:cNvPr id="12" name="Oval 11"/>
          <p:cNvSpPr/>
          <p:nvPr/>
        </p:nvSpPr>
        <p:spPr>
          <a:xfrm>
            <a:off x="756256" y="4575762"/>
            <a:ext cx="831273" cy="831273"/>
          </a:xfrm>
          <a:prstGeom prst="ellipse">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rIns="91440" bIns="36000" rtlCol="0" anchor="ctr"/>
          <a:lstStyle/>
          <a:p>
            <a:pPr algn="ctr"/>
            <a:r>
              <a:rPr lang="en-US" altLang="zh-CN" sz="4400" dirty="0">
                <a:solidFill>
                  <a:schemeClr val="tx2"/>
                </a:solidFill>
                <a:latin typeface="Calibri" panose="020F0502020204030204"/>
              </a:rPr>
              <a:t>3</a:t>
            </a:r>
            <a:endParaRPr lang="en-US" sz="4400" dirty="0">
              <a:solidFill>
                <a:schemeClr val="tx2"/>
              </a:solidFill>
              <a:latin typeface="Calibri" panose="020F0502020204030204"/>
            </a:endParaRPr>
          </a:p>
        </p:txBody>
      </p:sp>
      <p:pic>
        <p:nvPicPr>
          <p:cNvPr id="14" name="图片占位符 13">
            <a:extLst>
              <a:ext uri="{FF2B5EF4-FFF2-40B4-BE49-F238E27FC236}">
                <a16:creationId xmlns:a16="http://schemas.microsoft.com/office/drawing/2014/main" id="{D533A556-7CF3-4D4E-BA08-F5F0B844C9D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3186" b="3186"/>
          <a:stretch>
            <a:fillRect/>
          </a:stretch>
        </p:blipFill>
        <p:spPr>
          <a:blipFill dpi="0" rotWithShape="1">
            <a:blip r:embed="rId4">
              <a:extLst>
                <a:ext uri="{28A0092B-C50C-407E-A947-70E740481C1C}">
                  <a14:useLocalDpi xmlns:a14="http://schemas.microsoft.com/office/drawing/2010/main" val="0"/>
                </a:ext>
              </a:extLst>
            </a:blip>
            <a:srcRect/>
            <a:stretch>
              <a:fillRect/>
            </a:stretch>
          </a:blipFill>
        </p:spPr>
      </p:pic>
      <p:sp>
        <p:nvSpPr>
          <p:cNvPr id="20" name="标题 19">
            <a:extLst>
              <a:ext uri="{FF2B5EF4-FFF2-40B4-BE49-F238E27FC236}">
                <a16:creationId xmlns:a16="http://schemas.microsoft.com/office/drawing/2014/main" id="{AD3302B1-1F83-4B97-89F6-832393F42C33}"/>
              </a:ext>
            </a:extLst>
          </p:cNvPr>
          <p:cNvSpPr>
            <a:spLocks noGrp="1"/>
          </p:cNvSpPr>
          <p:nvPr>
            <p:ph type="title"/>
          </p:nvPr>
        </p:nvSpPr>
        <p:spPr>
          <a:xfrm>
            <a:off x="392606" y="333437"/>
            <a:ext cx="7282912" cy="523220"/>
          </a:xfrm>
        </p:spPr>
        <p:txBody>
          <a:bodyPr/>
          <a:lstStyle/>
          <a:p>
            <a:r>
              <a:rPr lang="zh-CN" altLang="en-US" dirty="0"/>
              <a:t>个人介绍</a:t>
            </a:r>
          </a:p>
        </p:txBody>
      </p:sp>
      <p:sp>
        <p:nvSpPr>
          <p:cNvPr id="3" name="文本框 2">
            <a:extLst>
              <a:ext uri="{FF2B5EF4-FFF2-40B4-BE49-F238E27FC236}">
                <a16:creationId xmlns:a16="http://schemas.microsoft.com/office/drawing/2014/main" id="{0825CC1B-D19C-4461-ACCD-663E9DC08644}"/>
              </a:ext>
            </a:extLst>
          </p:cNvPr>
          <p:cNvSpPr txBox="1"/>
          <p:nvPr/>
        </p:nvSpPr>
        <p:spPr>
          <a:xfrm>
            <a:off x="1748809" y="2058474"/>
            <a:ext cx="2965789" cy="646331"/>
          </a:xfrm>
          <a:prstGeom prst="rect">
            <a:avLst/>
          </a:prstGeom>
          <a:noFill/>
        </p:spPr>
        <p:txBody>
          <a:bodyPr wrap="square" rtlCol="0">
            <a:spAutoFit/>
          </a:bodyPr>
          <a:lstStyle/>
          <a:p>
            <a:r>
              <a:rPr lang="zh-CN" altLang="en-US" dirty="0">
                <a:solidFill>
                  <a:schemeClr val="bg1"/>
                </a:solidFill>
                <a:latin typeface="+mj-ea"/>
                <a:ea typeface="+mj-ea"/>
              </a:rPr>
              <a:t>输入文本输入输入输入输入</a:t>
            </a:r>
            <a:endParaRPr lang="en-US" altLang="zh-CN" dirty="0">
              <a:solidFill>
                <a:schemeClr val="bg1"/>
              </a:solidFill>
              <a:latin typeface="+mj-ea"/>
              <a:ea typeface="+mj-ea"/>
            </a:endParaRPr>
          </a:p>
          <a:p>
            <a:r>
              <a:rPr lang="zh-CN" altLang="en-US" dirty="0">
                <a:solidFill>
                  <a:schemeClr val="bg1"/>
                </a:solidFill>
                <a:latin typeface="+mj-ea"/>
                <a:ea typeface="+mj-ea"/>
              </a:rPr>
              <a:t>输入输入输入输入输入输入</a:t>
            </a:r>
          </a:p>
        </p:txBody>
      </p:sp>
      <p:sp>
        <p:nvSpPr>
          <p:cNvPr id="17" name="文本框 16">
            <a:extLst>
              <a:ext uri="{FF2B5EF4-FFF2-40B4-BE49-F238E27FC236}">
                <a16:creationId xmlns:a16="http://schemas.microsoft.com/office/drawing/2014/main" id="{61C7C4AE-9E27-455D-9C86-2215AD2E25FE}"/>
              </a:ext>
            </a:extLst>
          </p:cNvPr>
          <p:cNvSpPr txBox="1"/>
          <p:nvPr/>
        </p:nvSpPr>
        <p:spPr>
          <a:xfrm>
            <a:off x="1748808" y="5163967"/>
            <a:ext cx="2965789" cy="646331"/>
          </a:xfrm>
          <a:prstGeom prst="rect">
            <a:avLst/>
          </a:prstGeom>
          <a:noFill/>
        </p:spPr>
        <p:txBody>
          <a:bodyPr wrap="square" rtlCol="0">
            <a:spAutoFit/>
          </a:bodyPr>
          <a:lstStyle/>
          <a:p>
            <a:r>
              <a:rPr lang="zh-CN" altLang="en-US" dirty="0">
                <a:solidFill>
                  <a:schemeClr val="bg1"/>
                </a:solidFill>
                <a:latin typeface="+mj-ea"/>
                <a:ea typeface="+mj-ea"/>
              </a:rPr>
              <a:t>输入文本输入输入输入输入</a:t>
            </a:r>
            <a:endParaRPr lang="en-US" altLang="zh-CN" dirty="0">
              <a:solidFill>
                <a:schemeClr val="bg1"/>
              </a:solidFill>
              <a:latin typeface="+mj-ea"/>
              <a:ea typeface="+mj-ea"/>
            </a:endParaRPr>
          </a:p>
          <a:p>
            <a:r>
              <a:rPr lang="zh-CN" altLang="en-US" dirty="0">
                <a:solidFill>
                  <a:schemeClr val="bg1"/>
                </a:solidFill>
                <a:latin typeface="+mj-ea"/>
                <a:ea typeface="+mj-ea"/>
              </a:rPr>
              <a:t>输入输入输入输入输入输入</a:t>
            </a:r>
          </a:p>
        </p:txBody>
      </p:sp>
      <p:sp>
        <p:nvSpPr>
          <p:cNvPr id="18" name="文本框 17">
            <a:extLst>
              <a:ext uri="{FF2B5EF4-FFF2-40B4-BE49-F238E27FC236}">
                <a16:creationId xmlns:a16="http://schemas.microsoft.com/office/drawing/2014/main" id="{1D21E2FA-13C0-4BFC-959C-2B1263DFF569}"/>
              </a:ext>
            </a:extLst>
          </p:cNvPr>
          <p:cNvSpPr txBox="1"/>
          <p:nvPr/>
        </p:nvSpPr>
        <p:spPr>
          <a:xfrm>
            <a:off x="1748808" y="3512037"/>
            <a:ext cx="2965789" cy="646331"/>
          </a:xfrm>
          <a:prstGeom prst="rect">
            <a:avLst/>
          </a:prstGeom>
          <a:noFill/>
        </p:spPr>
        <p:txBody>
          <a:bodyPr wrap="square" rtlCol="0">
            <a:spAutoFit/>
          </a:bodyPr>
          <a:lstStyle/>
          <a:p>
            <a:r>
              <a:rPr lang="zh-CN" altLang="en-US" dirty="0">
                <a:solidFill>
                  <a:schemeClr val="bg1"/>
                </a:solidFill>
                <a:latin typeface="+mj-ea"/>
                <a:ea typeface="+mj-ea"/>
              </a:rPr>
              <a:t>输入文本输入输入输入输入</a:t>
            </a:r>
            <a:endParaRPr lang="en-US" altLang="zh-CN" dirty="0">
              <a:solidFill>
                <a:schemeClr val="bg1"/>
              </a:solidFill>
              <a:latin typeface="+mj-ea"/>
              <a:ea typeface="+mj-ea"/>
            </a:endParaRPr>
          </a:p>
          <a:p>
            <a:r>
              <a:rPr lang="zh-CN" altLang="en-US" dirty="0">
                <a:solidFill>
                  <a:schemeClr val="bg1"/>
                </a:solidFill>
                <a:latin typeface="+mj-ea"/>
                <a:ea typeface="+mj-ea"/>
              </a:rPr>
              <a:t>输入输入输入输入输入输入</a:t>
            </a:r>
          </a:p>
        </p:txBody>
      </p:sp>
      <p:grpSp>
        <p:nvGrpSpPr>
          <p:cNvPr id="22" name="组合 21">
            <a:extLst>
              <a:ext uri="{FF2B5EF4-FFF2-40B4-BE49-F238E27FC236}">
                <a16:creationId xmlns:a16="http://schemas.microsoft.com/office/drawing/2014/main" id="{28FAC132-968A-4128-B804-8576E5BF9C66}"/>
              </a:ext>
            </a:extLst>
          </p:cNvPr>
          <p:cNvGrpSpPr/>
          <p:nvPr/>
        </p:nvGrpSpPr>
        <p:grpSpPr>
          <a:xfrm>
            <a:off x="6550" y="-37707"/>
            <a:ext cx="435550" cy="869579"/>
            <a:chOff x="14090" y="302793"/>
            <a:chExt cx="1191451" cy="2378740"/>
          </a:xfrm>
          <a:solidFill>
            <a:srgbClr val="1C819E"/>
          </a:solidFill>
        </p:grpSpPr>
        <p:sp>
          <p:nvSpPr>
            <p:cNvPr id="23" name="Freeform 8">
              <a:extLst>
                <a:ext uri="{FF2B5EF4-FFF2-40B4-BE49-F238E27FC236}">
                  <a16:creationId xmlns:a16="http://schemas.microsoft.com/office/drawing/2014/main" id="{4B1810C5-38EC-4B5F-A599-0812EB9D0F2A}"/>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bg1"/>
            </a:solid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24" name="Freeform 9">
              <a:extLst>
                <a:ext uri="{FF2B5EF4-FFF2-40B4-BE49-F238E27FC236}">
                  <a16:creationId xmlns:a16="http://schemas.microsoft.com/office/drawing/2014/main" id="{A45E4C35-B130-44AD-84BD-CA359049F7C6}"/>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88021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a:stretch>
            <a:fillRect/>
          </a:stretch>
        </p:blipFill>
        <p:spPr>
          <a:xfrm>
            <a:off x="841911" y="529771"/>
            <a:ext cx="10357584" cy="5825392"/>
          </a:xfrm>
          <a:prstGeom prst="rect">
            <a:avLst/>
          </a:prstGeom>
        </p:spPr>
      </p:pic>
      <p:sp>
        <p:nvSpPr>
          <p:cNvPr id="2" name="矩形 1">
            <a:extLst>
              <a:ext uri="{FF2B5EF4-FFF2-40B4-BE49-F238E27FC236}">
                <a16:creationId xmlns:a16="http://schemas.microsoft.com/office/drawing/2014/main" id="{E7231579-27EE-4AC5-AFDB-698ECF59DF47}"/>
              </a:ext>
            </a:extLst>
          </p:cNvPr>
          <p:cNvSpPr/>
          <p:nvPr/>
        </p:nvSpPr>
        <p:spPr>
          <a:xfrm>
            <a:off x="1" y="2520181"/>
            <a:ext cx="12315462" cy="2716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8451922C-907A-48FE-9B8F-6D75053FB7F4}"/>
              </a:ext>
            </a:extLst>
          </p:cNvPr>
          <p:cNvSpPr/>
          <p:nvPr/>
        </p:nvSpPr>
        <p:spPr>
          <a:xfrm>
            <a:off x="1444172" y="1722980"/>
            <a:ext cx="9303657" cy="4078514"/>
          </a:xfrm>
          <a:prstGeom prst="roundRect">
            <a:avLst>
              <a:gd name="adj" fmla="val 3147"/>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257" name="矩形 256">
            <a:extLst>
              <a:ext uri="{FF2B5EF4-FFF2-40B4-BE49-F238E27FC236}">
                <a16:creationId xmlns:a16="http://schemas.microsoft.com/office/drawing/2014/main" id="{B2BC1785-588F-4771-BCCC-D175F61F0BA4}"/>
              </a:ext>
            </a:extLst>
          </p:cNvPr>
          <p:cNvSpPr/>
          <p:nvPr/>
        </p:nvSpPr>
        <p:spPr>
          <a:xfrm>
            <a:off x="4425573" y="2055617"/>
            <a:ext cx="3340854" cy="525657"/>
          </a:xfrm>
          <a:prstGeom prst="rect">
            <a:avLst/>
          </a:prstGeom>
          <a:noFill/>
        </p:spPr>
        <p:txBody>
          <a:bodyPr wrap="square">
            <a:spAutoFit/>
          </a:bodyPr>
          <a:lstStyle/>
          <a:p>
            <a:pPr algn="ctr">
              <a:lnSpc>
                <a:spcPct val="130000"/>
              </a:lnSpc>
            </a:pPr>
            <a:r>
              <a:rPr lang="zh-CN" altLang="en-US" sz="2400" b="1" dirty="0">
                <a:solidFill>
                  <a:schemeClr val="tx2"/>
                </a:solidFill>
                <a:latin typeface="微软雅黑" panose="020B0503020204020204" pitchFamily="34" charset="-122"/>
                <a:ea typeface="微软雅黑" panose="020B0503020204020204" pitchFamily="34" charset="-122"/>
              </a:rPr>
              <a:t>请输入您的标题</a:t>
            </a:r>
          </a:p>
        </p:txBody>
      </p:sp>
      <p:cxnSp>
        <p:nvCxnSpPr>
          <p:cNvPr id="7" name="直接连接符 6">
            <a:extLst>
              <a:ext uri="{FF2B5EF4-FFF2-40B4-BE49-F238E27FC236}">
                <a16:creationId xmlns:a16="http://schemas.microsoft.com/office/drawing/2014/main" id="{58C59811-CA5A-4BA4-BA59-AB4A3ABFB6FE}"/>
              </a:ext>
            </a:extLst>
          </p:cNvPr>
          <p:cNvCxnSpPr>
            <a:cxnSpLocks/>
          </p:cNvCxnSpPr>
          <p:nvPr/>
        </p:nvCxnSpPr>
        <p:spPr>
          <a:xfrm>
            <a:off x="5416473" y="2723404"/>
            <a:ext cx="1359055"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标题 4">
            <a:extLst>
              <a:ext uri="{FF2B5EF4-FFF2-40B4-BE49-F238E27FC236}">
                <a16:creationId xmlns:a16="http://schemas.microsoft.com/office/drawing/2014/main" id="{A5ADDF46-9355-4BAE-9E5D-DBF05EBF4FC8}"/>
              </a:ext>
            </a:extLst>
          </p:cNvPr>
          <p:cNvSpPr>
            <a:spLocks noGrp="1"/>
          </p:cNvSpPr>
          <p:nvPr>
            <p:ph type="title"/>
          </p:nvPr>
        </p:nvSpPr>
        <p:spPr/>
        <p:txBody>
          <a:bodyPr/>
          <a:lstStyle/>
          <a:p>
            <a:r>
              <a:rPr lang="zh-CN" altLang="en-US" dirty="0"/>
              <a:t>一段式</a:t>
            </a:r>
          </a:p>
        </p:txBody>
      </p:sp>
      <p:sp>
        <p:nvSpPr>
          <p:cNvPr id="6" name="文本框 5">
            <a:extLst>
              <a:ext uri="{FF2B5EF4-FFF2-40B4-BE49-F238E27FC236}">
                <a16:creationId xmlns:a16="http://schemas.microsoft.com/office/drawing/2014/main" id="{D3FF1FAA-F8A3-487B-9B4E-D5ACDBC8435F}"/>
              </a:ext>
            </a:extLst>
          </p:cNvPr>
          <p:cNvSpPr txBox="1"/>
          <p:nvPr/>
        </p:nvSpPr>
        <p:spPr>
          <a:xfrm>
            <a:off x="2140958" y="2979759"/>
            <a:ext cx="8295708" cy="2862322"/>
          </a:xfrm>
          <a:prstGeom prst="rect">
            <a:avLst/>
          </a:prstGeom>
          <a:noFill/>
        </p:spPr>
        <p:txBody>
          <a:bodyPr wrap="square" rtlCol="0">
            <a:spAutoFit/>
          </a:bodyPr>
          <a:lstStyle/>
          <a:p>
            <a:pPr algn="ctr">
              <a:lnSpc>
                <a:spcPct val="150000"/>
              </a:lnSpc>
            </a:pPr>
            <a:r>
              <a:rPr lang="zh-CN" altLang="en-US" dirty="0">
                <a:solidFill>
                  <a:schemeClr val="bg2"/>
                </a:solidFill>
                <a:latin typeface="+mn-ea"/>
              </a:rPr>
              <a:t>适用于实在无配图请输入输入文本请输入文本请输入文本请输入文本。</a:t>
            </a:r>
            <a:endParaRPr lang="en-US" altLang="zh-CN" dirty="0">
              <a:solidFill>
                <a:schemeClr val="bg2"/>
              </a:solidFill>
              <a:latin typeface="+mn-ea"/>
            </a:endParaRPr>
          </a:p>
          <a:p>
            <a:pPr algn="ctr">
              <a:lnSpc>
                <a:spcPct val="150000"/>
              </a:lnSpc>
            </a:pPr>
            <a:r>
              <a:rPr lang="zh-CN" altLang="en-US" dirty="0">
                <a:solidFill>
                  <a:schemeClr val="bg2"/>
                </a:solidFill>
                <a:latin typeface="+mn-ea"/>
              </a:rPr>
              <a:t>适用于实在无配图请输入输入文本请输入文本请输入文本请输入文本。</a:t>
            </a:r>
            <a:endParaRPr lang="en-US" altLang="zh-CN" dirty="0">
              <a:solidFill>
                <a:schemeClr val="bg2"/>
              </a:solidFill>
              <a:latin typeface="+mn-ea"/>
            </a:endParaRPr>
          </a:p>
          <a:p>
            <a:pPr algn="ctr">
              <a:lnSpc>
                <a:spcPct val="150000"/>
              </a:lnSpc>
            </a:pPr>
            <a:r>
              <a:rPr lang="zh-CN" altLang="en-US" dirty="0">
                <a:solidFill>
                  <a:schemeClr val="bg2"/>
                </a:solidFill>
                <a:latin typeface="+mn-ea"/>
              </a:rPr>
              <a:t>适用于实在无配图请输入输入文本请输入文本请输入文本请输入文本。</a:t>
            </a:r>
            <a:endParaRPr lang="en-US" altLang="zh-CN" dirty="0">
              <a:solidFill>
                <a:schemeClr val="bg2"/>
              </a:solidFill>
              <a:latin typeface="+mn-ea"/>
            </a:endParaRPr>
          </a:p>
          <a:p>
            <a:pPr algn="ctr">
              <a:lnSpc>
                <a:spcPct val="150000"/>
              </a:lnSpc>
            </a:pPr>
            <a:r>
              <a:rPr lang="zh-CN" altLang="en-US" dirty="0">
                <a:solidFill>
                  <a:schemeClr val="bg2"/>
                </a:solidFill>
                <a:latin typeface="+mn-ea"/>
              </a:rPr>
              <a:t>适用于实在无配图请输入输入文本请输入文本请输入文本请输入文本。</a:t>
            </a:r>
            <a:endParaRPr lang="en-US" altLang="zh-CN" dirty="0">
              <a:solidFill>
                <a:schemeClr val="bg2"/>
              </a:solidFill>
              <a:latin typeface="+mn-ea"/>
            </a:endParaRPr>
          </a:p>
          <a:p>
            <a:pPr algn="ctr">
              <a:lnSpc>
                <a:spcPct val="150000"/>
              </a:lnSpc>
            </a:pPr>
            <a:r>
              <a:rPr lang="zh-CN" altLang="en-US" dirty="0">
                <a:solidFill>
                  <a:schemeClr val="bg2"/>
                </a:solidFill>
                <a:latin typeface="+mn-ea"/>
              </a:rPr>
              <a:t>适用于实在无配图请输入输入文本请输入文本请输入文本请输入文本。</a:t>
            </a:r>
            <a:endParaRPr lang="en-US" altLang="zh-CN" dirty="0">
              <a:solidFill>
                <a:schemeClr val="bg2"/>
              </a:solidFill>
              <a:latin typeface="+mn-ea"/>
            </a:endParaRPr>
          </a:p>
          <a:p>
            <a:pPr algn="ctr">
              <a:lnSpc>
                <a:spcPct val="150000"/>
              </a:lnSpc>
            </a:pPr>
            <a:r>
              <a:rPr lang="zh-CN" altLang="en-US" dirty="0">
                <a:solidFill>
                  <a:schemeClr val="bg2"/>
                </a:solidFill>
                <a:latin typeface="+mn-ea"/>
              </a:rPr>
              <a:t>适用于实在无配图请输入输入文本请输入文本请输入文本请输入文本。</a:t>
            </a:r>
            <a:endParaRPr lang="en-US" altLang="zh-CN" dirty="0">
              <a:solidFill>
                <a:schemeClr val="bg2"/>
              </a:solidFill>
              <a:latin typeface="+mn-ea"/>
            </a:endParaRPr>
          </a:p>
          <a:p>
            <a:endParaRPr lang="zh-CN" altLang="en-US" dirty="0"/>
          </a:p>
        </p:txBody>
      </p:sp>
      <p:sp>
        <p:nvSpPr>
          <p:cNvPr id="17" name="文本框 16">
            <a:extLst>
              <a:ext uri="{FF2B5EF4-FFF2-40B4-BE49-F238E27FC236}">
                <a16:creationId xmlns:a16="http://schemas.microsoft.com/office/drawing/2014/main" id="{5C1E5E8A-3634-4EC3-BA47-D3AD6EF142E0}"/>
              </a:ext>
            </a:extLst>
          </p:cNvPr>
          <p:cNvSpPr txBox="1"/>
          <p:nvPr/>
        </p:nvSpPr>
        <p:spPr>
          <a:xfrm>
            <a:off x="3535932" y="1722980"/>
            <a:ext cx="783859" cy="594057"/>
          </a:xfrm>
          <a:custGeom>
            <a:avLst/>
            <a:gdLst/>
            <a:ahLst/>
            <a:cxnLst/>
            <a:rect l="l" t="t" r="r" b="b"/>
            <a:pathLst>
              <a:path w="783859" h="594057">
                <a:moveTo>
                  <a:pt x="616241" y="0"/>
                </a:moveTo>
                <a:lnTo>
                  <a:pt x="783859" y="0"/>
                </a:lnTo>
                <a:lnTo>
                  <a:pt x="639658" y="594057"/>
                </a:lnTo>
                <a:lnTo>
                  <a:pt x="421509" y="594057"/>
                </a:lnTo>
                <a:close/>
                <a:moveTo>
                  <a:pt x="194732" y="0"/>
                </a:moveTo>
                <a:lnTo>
                  <a:pt x="362350" y="0"/>
                </a:lnTo>
                <a:lnTo>
                  <a:pt x="218149" y="594057"/>
                </a:lnTo>
                <a:lnTo>
                  <a:pt x="0" y="594057"/>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9900" dirty="0">
              <a:latin typeface="+mj-ea"/>
              <a:ea typeface="+mj-ea"/>
            </a:endParaRPr>
          </a:p>
        </p:txBody>
      </p:sp>
      <p:sp>
        <p:nvSpPr>
          <p:cNvPr id="20" name="文本框 19">
            <a:extLst>
              <a:ext uri="{FF2B5EF4-FFF2-40B4-BE49-F238E27FC236}">
                <a16:creationId xmlns:a16="http://schemas.microsoft.com/office/drawing/2014/main" id="{DE442A61-7876-4624-83E1-3D6ADA47AAD1}"/>
              </a:ext>
            </a:extLst>
          </p:cNvPr>
          <p:cNvSpPr txBox="1"/>
          <p:nvPr/>
        </p:nvSpPr>
        <p:spPr>
          <a:xfrm>
            <a:off x="7869744" y="1758588"/>
            <a:ext cx="786324" cy="594057"/>
          </a:xfrm>
          <a:custGeom>
            <a:avLst/>
            <a:gdLst/>
            <a:ahLst/>
            <a:cxnLst/>
            <a:rect l="l" t="t" r="r" b="b"/>
            <a:pathLst>
              <a:path w="786324" h="594057">
                <a:moveTo>
                  <a:pt x="568174" y="0"/>
                </a:moveTo>
                <a:lnTo>
                  <a:pt x="786324" y="0"/>
                </a:lnTo>
                <a:lnTo>
                  <a:pt x="591591" y="594057"/>
                </a:lnTo>
                <a:lnTo>
                  <a:pt x="423974" y="594057"/>
                </a:lnTo>
                <a:close/>
                <a:moveTo>
                  <a:pt x="144200" y="0"/>
                </a:moveTo>
                <a:lnTo>
                  <a:pt x="362350" y="0"/>
                </a:lnTo>
                <a:lnTo>
                  <a:pt x="167617" y="594057"/>
                </a:lnTo>
                <a:lnTo>
                  <a:pt x="0" y="594057"/>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9900" dirty="0">
              <a:latin typeface="+mj-ea"/>
              <a:ea typeface="+mj-ea"/>
            </a:endParaRPr>
          </a:p>
        </p:txBody>
      </p:sp>
    </p:spTree>
    <p:extLst>
      <p:ext uri="{BB962C8B-B14F-4D97-AF65-F5344CB8AC3E}">
        <p14:creationId xmlns:p14="http://schemas.microsoft.com/office/powerpoint/2010/main" val="343330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9F4909AC-F673-4CDC-9178-34F34D6947E5}"/>
              </a:ext>
            </a:extLst>
          </p:cNvPr>
          <p:cNvSpPr/>
          <p:nvPr/>
        </p:nvSpPr>
        <p:spPr>
          <a:xfrm>
            <a:off x="-1" y="2027918"/>
            <a:ext cx="12303889" cy="3650796"/>
          </a:xfrm>
          <a:prstGeom prst="rect">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812" name="矩形 811">
            <a:extLst>
              <a:ext uri="{FF2B5EF4-FFF2-40B4-BE49-F238E27FC236}">
                <a16:creationId xmlns:a16="http://schemas.microsoft.com/office/drawing/2014/main" id="{F9C0EA8C-E1B8-4CD4-BFC6-98EF51205007}"/>
              </a:ext>
            </a:extLst>
          </p:cNvPr>
          <p:cNvSpPr/>
          <p:nvPr/>
        </p:nvSpPr>
        <p:spPr>
          <a:xfrm>
            <a:off x="677862" y="3061404"/>
            <a:ext cx="4227782" cy="2634183"/>
          </a:xfrm>
          <a:prstGeom prst="rect">
            <a:avLst/>
          </a:prstGeom>
          <a:noFill/>
        </p:spPr>
        <p:txBody>
          <a:bodyPr wrap="square">
            <a:spAutoFit/>
          </a:bodyPr>
          <a:lstStyle/>
          <a:p>
            <a:pPr algn="just">
              <a:lnSpc>
                <a:spcPct val="150000"/>
              </a:lnSpc>
            </a:pPr>
            <a:r>
              <a:rPr lang="zh-CN" altLang="en-US" sz="1600" dirty="0">
                <a:solidFill>
                  <a:schemeClr val="bg2"/>
                </a:solidFill>
                <a:latin typeface="+mn-ea"/>
              </a:rPr>
              <a:t>适用于实在无配图请输入输入文本请输入文本请输入文本请输入文本。</a:t>
            </a:r>
            <a:endParaRPr lang="en-US" altLang="zh-CN" sz="1600" dirty="0">
              <a:solidFill>
                <a:schemeClr val="bg2"/>
              </a:solidFill>
              <a:latin typeface="+mn-ea"/>
            </a:endParaRPr>
          </a:p>
          <a:p>
            <a:pPr algn="just">
              <a:lnSpc>
                <a:spcPct val="150000"/>
              </a:lnSpc>
            </a:pPr>
            <a:r>
              <a:rPr lang="zh-CN" altLang="en-US" sz="1600" dirty="0">
                <a:solidFill>
                  <a:schemeClr val="bg2"/>
                </a:solidFill>
                <a:latin typeface="+mn-ea"/>
              </a:rPr>
              <a:t>适用于实在无配图请输入输入文本请输入文本请输入文本请输入文本。</a:t>
            </a:r>
            <a:endParaRPr lang="en-US" altLang="zh-CN" sz="1600" dirty="0">
              <a:solidFill>
                <a:schemeClr val="bg2"/>
              </a:solidFill>
              <a:latin typeface="+mn-ea"/>
            </a:endParaRPr>
          </a:p>
          <a:p>
            <a:pPr algn="just">
              <a:lnSpc>
                <a:spcPct val="150000"/>
              </a:lnSpc>
            </a:pPr>
            <a:r>
              <a:rPr lang="zh-CN" altLang="en-US" sz="1600" dirty="0">
                <a:solidFill>
                  <a:schemeClr val="bg2"/>
                </a:solidFill>
                <a:latin typeface="+mn-ea"/>
              </a:rPr>
              <a:t>适用于实在无配图请输入输入文本请输入文本请输入文本请输入文本。</a:t>
            </a:r>
            <a:endParaRPr lang="en-US" altLang="zh-CN" sz="1600" dirty="0">
              <a:solidFill>
                <a:schemeClr val="bg2"/>
              </a:solidFill>
              <a:latin typeface="+mn-ea"/>
            </a:endParaRPr>
          </a:p>
          <a:p>
            <a:pPr algn="just">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82" name="矩形 1081">
            <a:extLst>
              <a:ext uri="{FF2B5EF4-FFF2-40B4-BE49-F238E27FC236}">
                <a16:creationId xmlns:a16="http://schemas.microsoft.com/office/drawing/2014/main" id="{9151EE37-B790-4E71-933E-235DA8932BBC}"/>
              </a:ext>
            </a:extLst>
          </p:cNvPr>
          <p:cNvSpPr/>
          <p:nvPr/>
        </p:nvSpPr>
        <p:spPr>
          <a:xfrm>
            <a:off x="7305406" y="3061404"/>
            <a:ext cx="4227782" cy="2634183"/>
          </a:xfrm>
          <a:prstGeom prst="rect">
            <a:avLst/>
          </a:prstGeom>
          <a:noFill/>
        </p:spPr>
        <p:txBody>
          <a:bodyPr wrap="square">
            <a:spAutoFit/>
          </a:bodyPr>
          <a:lstStyle/>
          <a:p>
            <a:pPr algn="just">
              <a:lnSpc>
                <a:spcPct val="150000"/>
              </a:lnSpc>
            </a:pPr>
            <a:r>
              <a:rPr lang="zh-CN" altLang="en-US" sz="1600" dirty="0">
                <a:solidFill>
                  <a:schemeClr val="bg2"/>
                </a:solidFill>
                <a:latin typeface="+mn-ea"/>
              </a:rPr>
              <a:t>适用于实在无配图请输入输入文本请输入文本请输入文本请输入文本。</a:t>
            </a:r>
            <a:endParaRPr lang="en-US" altLang="zh-CN" sz="1600" dirty="0">
              <a:solidFill>
                <a:schemeClr val="bg2"/>
              </a:solidFill>
              <a:latin typeface="+mn-ea"/>
            </a:endParaRPr>
          </a:p>
          <a:p>
            <a:pPr algn="just">
              <a:lnSpc>
                <a:spcPct val="150000"/>
              </a:lnSpc>
            </a:pPr>
            <a:r>
              <a:rPr lang="zh-CN" altLang="en-US" sz="1600" dirty="0">
                <a:solidFill>
                  <a:schemeClr val="bg2"/>
                </a:solidFill>
                <a:latin typeface="+mn-ea"/>
              </a:rPr>
              <a:t>适用于实在无配图请输入输入文本请输入文本请输入文本请输入文本。</a:t>
            </a:r>
            <a:endParaRPr lang="en-US" altLang="zh-CN" sz="1600" dirty="0">
              <a:solidFill>
                <a:schemeClr val="bg2"/>
              </a:solidFill>
              <a:latin typeface="+mn-ea"/>
            </a:endParaRPr>
          </a:p>
          <a:p>
            <a:pPr algn="just">
              <a:lnSpc>
                <a:spcPct val="150000"/>
              </a:lnSpc>
            </a:pPr>
            <a:r>
              <a:rPr lang="zh-CN" altLang="en-US" sz="1600" dirty="0">
                <a:solidFill>
                  <a:schemeClr val="bg2"/>
                </a:solidFill>
                <a:latin typeface="+mn-ea"/>
              </a:rPr>
              <a:t>适用于实在无配图请输入输入文本请输入文本请输入文本请输入文本。</a:t>
            </a:r>
            <a:endParaRPr lang="en-US" altLang="zh-CN" sz="1600" dirty="0">
              <a:solidFill>
                <a:schemeClr val="bg2"/>
              </a:solidFill>
              <a:latin typeface="+mn-ea"/>
            </a:endParaRPr>
          </a:p>
          <a:p>
            <a:pPr algn="just">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83" name="矩形 1082">
            <a:extLst>
              <a:ext uri="{FF2B5EF4-FFF2-40B4-BE49-F238E27FC236}">
                <a16:creationId xmlns:a16="http://schemas.microsoft.com/office/drawing/2014/main" id="{C641223D-54D8-4CE6-93A7-3790AE681178}"/>
              </a:ext>
            </a:extLst>
          </p:cNvPr>
          <p:cNvSpPr/>
          <p:nvPr/>
        </p:nvSpPr>
        <p:spPr>
          <a:xfrm>
            <a:off x="7305406" y="2337539"/>
            <a:ext cx="3453944" cy="525657"/>
          </a:xfrm>
          <a:prstGeom prst="rect">
            <a:avLst/>
          </a:prstGeom>
          <a:noFill/>
        </p:spPr>
        <p:txBody>
          <a:bodyPr wrap="square">
            <a:spAutoFit/>
          </a:bodyPr>
          <a:lstStyle/>
          <a:p>
            <a:pPr>
              <a:lnSpc>
                <a:spcPct val="130000"/>
              </a:lnSpc>
            </a:pPr>
            <a:r>
              <a:rPr lang="zh-CN" altLang="en-US" sz="2400" b="1" dirty="0">
                <a:solidFill>
                  <a:schemeClr val="tx2"/>
                </a:solidFill>
                <a:latin typeface="微软雅黑" panose="020B0503020204020204" pitchFamily="34" charset="-122"/>
                <a:ea typeface="微软雅黑" panose="020B0503020204020204" pitchFamily="34" charset="-122"/>
              </a:rPr>
              <a:t>输入文本</a:t>
            </a:r>
          </a:p>
        </p:txBody>
      </p:sp>
      <p:sp>
        <p:nvSpPr>
          <p:cNvPr id="291" name="矩形 290">
            <a:extLst>
              <a:ext uri="{FF2B5EF4-FFF2-40B4-BE49-F238E27FC236}">
                <a16:creationId xmlns:a16="http://schemas.microsoft.com/office/drawing/2014/main" id="{5ECB4C32-A05B-496F-A5AE-6D82AF077566}"/>
              </a:ext>
            </a:extLst>
          </p:cNvPr>
          <p:cNvSpPr/>
          <p:nvPr/>
        </p:nvSpPr>
        <p:spPr>
          <a:xfrm>
            <a:off x="5385588" y="2873425"/>
            <a:ext cx="1211229" cy="1569660"/>
          </a:xfrm>
          <a:prstGeom prst="rect">
            <a:avLst/>
          </a:prstGeom>
        </p:spPr>
        <p:txBody>
          <a:bodyPr wrap="none" lIns="0">
            <a:spAutoFit/>
          </a:bodyPr>
          <a:lstStyle/>
          <a:p>
            <a:pPr algn="ctr"/>
            <a:r>
              <a:rPr lang="en-US" altLang="zh-CN" sz="9600" i="1" dirty="0">
                <a:solidFill>
                  <a:schemeClr val="tx2"/>
                </a:solidFill>
                <a:latin typeface="Impact" panose="020B0806030902050204" pitchFamily="34" charset="0"/>
              </a:rPr>
              <a:t>vs</a:t>
            </a:r>
            <a:endParaRPr lang="zh-CN" altLang="en-US" sz="9600" i="1" dirty="0">
              <a:solidFill>
                <a:schemeClr val="tx2"/>
              </a:solidFill>
              <a:latin typeface="Impact" panose="020B0806030902050204" pitchFamily="34" charset="0"/>
            </a:endParaRPr>
          </a:p>
        </p:txBody>
      </p:sp>
      <p:sp>
        <p:nvSpPr>
          <p:cNvPr id="3" name="标题 2">
            <a:extLst>
              <a:ext uri="{FF2B5EF4-FFF2-40B4-BE49-F238E27FC236}">
                <a16:creationId xmlns:a16="http://schemas.microsoft.com/office/drawing/2014/main" id="{3673181D-9134-436D-A1D8-55E4BC802E46}"/>
              </a:ext>
            </a:extLst>
          </p:cNvPr>
          <p:cNvSpPr>
            <a:spLocks noGrp="1"/>
          </p:cNvSpPr>
          <p:nvPr>
            <p:ph type="title"/>
          </p:nvPr>
        </p:nvSpPr>
        <p:spPr/>
        <p:txBody>
          <a:bodyPr/>
          <a:lstStyle/>
          <a:p>
            <a:r>
              <a:rPr lang="zh-CN" altLang="en-US" dirty="0"/>
              <a:t>两段式</a:t>
            </a:r>
          </a:p>
        </p:txBody>
      </p:sp>
      <p:sp>
        <p:nvSpPr>
          <p:cNvPr id="16" name="矩形 15">
            <a:extLst>
              <a:ext uri="{FF2B5EF4-FFF2-40B4-BE49-F238E27FC236}">
                <a16:creationId xmlns:a16="http://schemas.microsoft.com/office/drawing/2014/main" id="{396D9A41-3943-47EC-8E0B-F98F626D653E}"/>
              </a:ext>
            </a:extLst>
          </p:cNvPr>
          <p:cNvSpPr/>
          <p:nvPr/>
        </p:nvSpPr>
        <p:spPr>
          <a:xfrm>
            <a:off x="685914" y="2327656"/>
            <a:ext cx="3426868" cy="525657"/>
          </a:xfrm>
          <a:prstGeom prst="rect">
            <a:avLst/>
          </a:prstGeom>
          <a:noFill/>
        </p:spPr>
        <p:txBody>
          <a:bodyPr wrap="square">
            <a:spAutoFit/>
          </a:bodyPr>
          <a:lstStyle/>
          <a:p>
            <a:pPr>
              <a:lnSpc>
                <a:spcPct val="130000"/>
              </a:lnSpc>
            </a:pPr>
            <a:r>
              <a:rPr lang="zh-CN" altLang="en-US" sz="2400" b="1" dirty="0">
                <a:solidFill>
                  <a:schemeClr val="tx2"/>
                </a:solidFill>
                <a:latin typeface="微软雅黑" panose="020B0503020204020204" pitchFamily="34" charset="-122"/>
                <a:ea typeface="微软雅黑" panose="020B0503020204020204" pitchFamily="34" charset="-122"/>
              </a:rPr>
              <a:t>输入文本</a:t>
            </a:r>
          </a:p>
        </p:txBody>
      </p:sp>
      <p:cxnSp>
        <p:nvCxnSpPr>
          <p:cNvPr id="6" name="直接连接符 5">
            <a:extLst>
              <a:ext uri="{FF2B5EF4-FFF2-40B4-BE49-F238E27FC236}">
                <a16:creationId xmlns:a16="http://schemas.microsoft.com/office/drawing/2014/main" id="{FC7EE276-B9E5-4481-A020-4380FA3E0430}"/>
              </a:ext>
            </a:extLst>
          </p:cNvPr>
          <p:cNvCxnSpPr>
            <a:cxnSpLocks/>
          </p:cNvCxnSpPr>
          <p:nvPr/>
        </p:nvCxnSpPr>
        <p:spPr>
          <a:xfrm flipH="1">
            <a:off x="6465156" y="2166478"/>
            <a:ext cx="485955" cy="867777"/>
          </a:xfrm>
          <a:prstGeom prst="line">
            <a:avLst/>
          </a:prstGeom>
          <a:ln w="762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DAFA30E-65C2-42C5-9A99-65340E8EFA5B}"/>
              </a:ext>
            </a:extLst>
          </p:cNvPr>
          <p:cNvCxnSpPr>
            <a:cxnSpLocks/>
          </p:cNvCxnSpPr>
          <p:nvPr/>
        </p:nvCxnSpPr>
        <p:spPr>
          <a:xfrm flipH="1">
            <a:off x="5315132" y="4443085"/>
            <a:ext cx="504120" cy="900214"/>
          </a:xfrm>
          <a:prstGeom prst="line">
            <a:avLst/>
          </a:prstGeom>
          <a:ln w="762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741818" y="1731711"/>
            <a:ext cx="3752926" cy="4382814"/>
            <a:chOff x="3626069" y="683173"/>
            <a:chExt cx="3752926" cy="4382814"/>
          </a:xfrm>
        </p:grpSpPr>
        <p:sp>
          <p:nvSpPr>
            <p:cNvPr id="9" name="Rectangle 8"/>
            <p:cNvSpPr/>
            <p:nvPr/>
          </p:nvSpPr>
          <p:spPr>
            <a:xfrm>
              <a:off x="3626069" y="683173"/>
              <a:ext cx="3752926" cy="4382814"/>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0" name="Straight Connector 9"/>
            <p:cNvCxnSpPr/>
            <p:nvPr/>
          </p:nvCxnSpPr>
          <p:spPr>
            <a:xfrm>
              <a:off x="3626069" y="693552"/>
              <a:ext cx="76725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itle 3"/>
            <p:cNvSpPr txBox="1">
              <a:spLocks/>
            </p:cNvSpPr>
            <p:nvPr/>
          </p:nvSpPr>
          <p:spPr>
            <a:xfrm>
              <a:off x="3750006" y="885560"/>
              <a:ext cx="832504"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tx2"/>
                  </a:solidFill>
                  <a:effectLst/>
                  <a:uLnTx/>
                  <a:uFillTx/>
                  <a:latin typeface="+mj-lt"/>
                  <a:ea typeface="+mj-ea"/>
                </a:rPr>
                <a:t>0</a:t>
              </a:r>
              <a:r>
                <a:rPr kumimoji="0" lang="en-US" sz="6000" b="1" i="0" u="none" strike="noStrike" kern="1200" cap="none" spc="0" normalizeH="0" baseline="0" noProof="0" dirty="0">
                  <a:ln>
                    <a:noFill/>
                  </a:ln>
                  <a:solidFill>
                    <a:schemeClr val="tx2"/>
                  </a:solidFill>
                  <a:effectLst/>
                  <a:uLnTx/>
                  <a:uFillTx/>
                  <a:latin typeface="+mj-lt"/>
                </a:rPr>
                <a:t>1</a:t>
              </a:r>
            </a:p>
          </p:txBody>
        </p:sp>
        <p:sp>
          <p:nvSpPr>
            <p:cNvPr id="12" name="Title 3"/>
            <p:cNvSpPr txBox="1">
              <a:spLocks/>
            </p:cNvSpPr>
            <p:nvPr/>
          </p:nvSpPr>
          <p:spPr>
            <a:xfrm>
              <a:off x="4582509" y="864295"/>
              <a:ext cx="2796485" cy="663836"/>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schemeClr val="tx2"/>
                  </a:solidFill>
                  <a:effectLst/>
                  <a:uLnTx/>
                  <a:uFillTx/>
                  <a:latin typeface="+mj-ea"/>
                  <a:ea typeface="+mj-ea"/>
                </a:rPr>
                <a:t>输入文本</a:t>
              </a:r>
              <a:endParaRPr kumimoji="0" lang="en-US" sz="2400" b="0" i="0" u="none" strike="noStrike" kern="1200" cap="none" spc="0" normalizeH="0" baseline="0" noProof="0" dirty="0">
                <a:ln>
                  <a:noFill/>
                </a:ln>
                <a:solidFill>
                  <a:schemeClr val="tx2"/>
                </a:solidFill>
                <a:effectLst/>
                <a:uLnTx/>
                <a:uFillTx/>
                <a:latin typeface="+mj-ea"/>
                <a:ea typeface="+mj-ea"/>
              </a:endParaRPr>
            </a:p>
          </p:txBody>
        </p:sp>
        <p:sp>
          <p:nvSpPr>
            <p:cNvPr id="13" name="Title 3"/>
            <p:cNvSpPr txBox="1">
              <a:spLocks/>
            </p:cNvSpPr>
            <p:nvPr/>
          </p:nvSpPr>
          <p:spPr>
            <a:xfrm>
              <a:off x="4577001" y="1549396"/>
              <a:ext cx="2647522" cy="3026734"/>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150000"/>
                </a:lnSpc>
                <a:defRPr/>
              </a:pPr>
              <a:r>
                <a:rPr kumimoji="0" lang="zh-CN" altLang="en-US" sz="1800" b="0" i="0" u="none" strike="noStrike" kern="1200" cap="none" spc="0" normalizeH="0" baseline="0" noProof="0" dirty="0">
                  <a:ln>
                    <a:noFill/>
                  </a:ln>
                  <a:solidFill>
                    <a:schemeClr val="bg2">
                      <a:lumMod val="75000"/>
                      <a:lumOff val="25000"/>
                    </a:schemeClr>
                  </a:solidFill>
                  <a:effectLst/>
                  <a:uLnTx/>
                  <a:uFillTx/>
                  <a:latin typeface="+mj-lt"/>
                  <a:ea typeface="Source Sans Pro" charset="0"/>
                  <a:cs typeface="Source Sans Pro" charset="0"/>
                </a:rPr>
                <a:t>输入文本</a:t>
              </a:r>
              <a:r>
                <a:rPr lang="zh-CN" altLang="en-US" sz="1800" b="0" dirty="0">
                  <a:solidFill>
                    <a:schemeClr val="bg2">
                      <a:lumMod val="75000"/>
                      <a:lumOff val="25000"/>
                    </a:schemeClr>
                  </a:solidFill>
                  <a:ea typeface="Source Sans Pro" charset="0"/>
                  <a:cs typeface="Source Sans Pro" charset="0"/>
                </a:rPr>
                <a:t>输入文本输入文本输入文本输入文本输入文本输入文本输入文本输入文本输入文本输入文本输入文本输入文本输入文本输入文本输入文本输入文本输入</a:t>
              </a:r>
              <a:endParaRPr lang="en-US" altLang="zh-CN" sz="1800" b="0" dirty="0">
                <a:solidFill>
                  <a:schemeClr val="bg2">
                    <a:lumMod val="75000"/>
                    <a:lumOff val="25000"/>
                  </a:schemeClr>
                </a:solidFill>
                <a:ea typeface="Source Sans Pro" charset="0"/>
                <a:cs typeface="Source Sans Pro" charset="0"/>
              </a:endParaRPr>
            </a:p>
          </p:txBody>
        </p:sp>
      </p:grpSp>
      <p:grpSp>
        <p:nvGrpSpPr>
          <p:cNvPr id="14" name="Group 13"/>
          <p:cNvGrpSpPr/>
          <p:nvPr/>
        </p:nvGrpSpPr>
        <p:grpSpPr>
          <a:xfrm>
            <a:off x="6692395" y="1731711"/>
            <a:ext cx="3752926" cy="4382814"/>
            <a:chOff x="3626069" y="683173"/>
            <a:chExt cx="3752926" cy="4382814"/>
          </a:xfrm>
        </p:grpSpPr>
        <p:sp>
          <p:nvSpPr>
            <p:cNvPr id="15" name="Rectangle 14"/>
            <p:cNvSpPr/>
            <p:nvPr/>
          </p:nvSpPr>
          <p:spPr>
            <a:xfrm>
              <a:off x="3626069" y="683173"/>
              <a:ext cx="3752926" cy="4382814"/>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 name="Straight Connector 15"/>
            <p:cNvCxnSpPr/>
            <p:nvPr/>
          </p:nvCxnSpPr>
          <p:spPr>
            <a:xfrm>
              <a:off x="3626069" y="693552"/>
              <a:ext cx="76725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itle 3"/>
            <p:cNvSpPr txBox="1">
              <a:spLocks/>
            </p:cNvSpPr>
            <p:nvPr/>
          </p:nvSpPr>
          <p:spPr>
            <a:xfrm>
              <a:off x="3750006" y="885560"/>
              <a:ext cx="832504"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tx2"/>
                  </a:solidFill>
                  <a:effectLst/>
                  <a:uLnTx/>
                  <a:uFillTx/>
                  <a:latin typeface="+mn-lt"/>
                  <a:ea typeface="+mn-ea"/>
                </a:rPr>
                <a:t>0</a:t>
              </a:r>
              <a:r>
                <a:rPr kumimoji="0" lang="en-US" sz="6000" b="1" i="0" u="none" strike="noStrike" kern="1200" cap="none" spc="0" normalizeH="0" baseline="0" noProof="0" dirty="0">
                  <a:ln>
                    <a:noFill/>
                  </a:ln>
                  <a:solidFill>
                    <a:schemeClr val="tx2"/>
                  </a:solidFill>
                  <a:effectLst/>
                  <a:uLnTx/>
                  <a:uFillTx/>
                  <a:latin typeface="+mn-lt"/>
                </a:rPr>
                <a:t>2</a:t>
              </a:r>
            </a:p>
          </p:txBody>
        </p:sp>
        <p:sp>
          <p:nvSpPr>
            <p:cNvPr id="18" name="Title 3"/>
            <p:cNvSpPr txBox="1">
              <a:spLocks/>
            </p:cNvSpPr>
            <p:nvPr/>
          </p:nvSpPr>
          <p:spPr>
            <a:xfrm>
              <a:off x="4582509" y="864295"/>
              <a:ext cx="2796485" cy="663836"/>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schemeClr val="tx2"/>
                  </a:solidFill>
                  <a:effectLst/>
                  <a:uLnTx/>
                  <a:uFillTx/>
                  <a:latin typeface="+mj-ea"/>
                  <a:ea typeface="+mj-ea"/>
                </a:rPr>
                <a:t>输入文本</a:t>
              </a:r>
              <a:endParaRPr kumimoji="0" lang="en-US" sz="2400" b="0" i="0" u="none" strike="noStrike" kern="1200" cap="none" spc="0" normalizeH="0" baseline="0" noProof="0" dirty="0">
                <a:ln>
                  <a:noFill/>
                </a:ln>
                <a:solidFill>
                  <a:schemeClr val="tx2"/>
                </a:solidFill>
                <a:effectLst/>
                <a:uLnTx/>
                <a:uFillTx/>
                <a:latin typeface="+mj-ea"/>
                <a:ea typeface="+mj-ea"/>
              </a:endParaRPr>
            </a:p>
          </p:txBody>
        </p:sp>
        <p:sp>
          <p:nvSpPr>
            <p:cNvPr id="19" name="Title 3"/>
            <p:cNvSpPr txBox="1">
              <a:spLocks/>
            </p:cNvSpPr>
            <p:nvPr/>
          </p:nvSpPr>
          <p:spPr>
            <a:xfrm>
              <a:off x="4577001" y="1549396"/>
              <a:ext cx="2622585" cy="3026734"/>
            </a:xfrm>
            <a:prstGeom prst="rect">
              <a:avLst/>
            </a:prstGeom>
          </p:spPr>
          <p:txBody>
            <a:bodyPr/>
            <a:lstStyle>
              <a:defPPr>
                <a:defRPr lang="zh-CN"/>
              </a:defPPr>
              <a:lvl1pPr>
                <a:lnSpc>
                  <a:spcPct val="150000"/>
                </a:lnSpc>
                <a:spcBef>
                  <a:spcPct val="0"/>
                </a:spcBef>
                <a:buNone/>
                <a:defRPr kumimoji="0" b="0" i="0" u="none" strike="noStrike" cap="none" spc="0" normalizeH="0" baseline="0">
                  <a:ln>
                    <a:noFill/>
                  </a:ln>
                  <a:solidFill>
                    <a:schemeClr val="bg2">
                      <a:lumMod val="75000"/>
                      <a:lumOff val="25000"/>
                    </a:schemeClr>
                  </a:solidFill>
                  <a:effectLst/>
                  <a:uLnTx/>
                  <a:uFillTx/>
                  <a:latin typeface="+mj-lt"/>
                  <a:ea typeface="Source Sans Pro" charset="0"/>
                  <a:cs typeface="Source Sans Pro" charset="0"/>
                </a:defRPr>
              </a:lvl1pPr>
            </a:lstStyle>
            <a:p>
              <a:r>
                <a:rPr lang="zh-CN" altLang="en-US" dirty="0"/>
                <a:t>输入文本输入文本输入文本输入文本输入文本输入文本输入文入文本输入文本输入文本输入文本输入文本输入文本输入文本输入文本输入文本输入文本输入文本</a:t>
              </a:r>
              <a:endParaRPr lang="en-US" altLang="zh-CN" dirty="0"/>
            </a:p>
            <a:p>
              <a:endParaRPr lang="en-US" altLang="zh-CN" dirty="0"/>
            </a:p>
            <a:p>
              <a:endParaRPr lang="en-US" altLang="zh-CN" dirty="0"/>
            </a:p>
          </p:txBody>
        </p:sp>
      </p:grpSp>
      <p:grpSp>
        <p:nvGrpSpPr>
          <p:cNvPr id="21" name="组合 20">
            <a:extLst>
              <a:ext uri="{FF2B5EF4-FFF2-40B4-BE49-F238E27FC236}">
                <a16:creationId xmlns:a16="http://schemas.microsoft.com/office/drawing/2014/main" id="{902C4E62-BC16-46EB-B3C1-496E447AA491}"/>
              </a:ext>
            </a:extLst>
          </p:cNvPr>
          <p:cNvGrpSpPr/>
          <p:nvPr/>
        </p:nvGrpSpPr>
        <p:grpSpPr>
          <a:xfrm>
            <a:off x="6550" y="-37707"/>
            <a:ext cx="435550" cy="869579"/>
            <a:chOff x="14090" y="302793"/>
            <a:chExt cx="1191451" cy="2378740"/>
          </a:xfrm>
          <a:solidFill>
            <a:srgbClr val="1C819E"/>
          </a:solidFill>
        </p:grpSpPr>
        <p:sp>
          <p:nvSpPr>
            <p:cNvPr id="22" name="Freeform 8">
              <a:extLst>
                <a:ext uri="{FF2B5EF4-FFF2-40B4-BE49-F238E27FC236}">
                  <a16:creationId xmlns:a16="http://schemas.microsoft.com/office/drawing/2014/main" id="{E61969B4-95CE-44F8-8612-D5303A567508}"/>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23" name="Freeform 9">
              <a:extLst>
                <a:ext uri="{FF2B5EF4-FFF2-40B4-BE49-F238E27FC236}">
                  <a16:creationId xmlns:a16="http://schemas.microsoft.com/office/drawing/2014/main" id="{79D038D7-15F1-45E5-AA66-82D7A86E52F0}"/>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
        <p:nvSpPr>
          <p:cNvPr id="7" name="标题 6">
            <a:extLst>
              <a:ext uri="{FF2B5EF4-FFF2-40B4-BE49-F238E27FC236}">
                <a16:creationId xmlns:a16="http://schemas.microsoft.com/office/drawing/2014/main" id="{7443F2AA-8796-4C19-B5FD-9B58E1FE928B}"/>
              </a:ext>
            </a:extLst>
          </p:cNvPr>
          <p:cNvSpPr>
            <a:spLocks noGrp="1"/>
          </p:cNvSpPr>
          <p:nvPr>
            <p:ph type="title"/>
          </p:nvPr>
        </p:nvSpPr>
        <p:spPr/>
        <p:txBody>
          <a:bodyPr/>
          <a:lstStyle/>
          <a:p>
            <a:r>
              <a:rPr lang="zh-CN" altLang="en-US" dirty="0"/>
              <a:t>两段式</a:t>
            </a:r>
          </a:p>
        </p:txBody>
      </p:sp>
    </p:spTree>
    <p:extLst>
      <p:ext uri="{BB962C8B-B14F-4D97-AF65-F5344CB8AC3E}">
        <p14:creationId xmlns:p14="http://schemas.microsoft.com/office/powerpoint/2010/main" val="531352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a:extLst>
              <a:ext uri="{FF2B5EF4-FFF2-40B4-BE49-F238E27FC236}">
                <a16:creationId xmlns:a16="http://schemas.microsoft.com/office/drawing/2014/main" id="{A2E87A93-6B5E-447C-8226-7B9BEE83D5D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319" r="16319"/>
          <a:stretch>
            <a:fillRect/>
          </a:stretch>
        </p:blipFill>
        <p:spPr>
          <a:xfrm>
            <a:off x="0" y="0"/>
            <a:ext cx="3080083" cy="6858000"/>
          </a:xfrm>
        </p:spPr>
      </p:pic>
      <p:sp>
        <p:nvSpPr>
          <p:cNvPr id="6" name="Rectangle 5"/>
          <p:cNvSpPr/>
          <p:nvPr/>
        </p:nvSpPr>
        <p:spPr>
          <a:xfrm>
            <a:off x="0" y="-13565"/>
            <a:ext cx="3080083" cy="6858000"/>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5" name="Group 14"/>
          <p:cNvGrpSpPr/>
          <p:nvPr/>
        </p:nvGrpSpPr>
        <p:grpSpPr>
          <a:xfrm>
            <a:off x="3891516" y="1003184"/>
            <a:ext cx="7444464" cy="1409681"/>
            <a:chOff x="3891516" y="1003184"/>
            <a:chExt cx="7444464" cy="1409681"/>
          </a:xfrm>
        </p:grpSpPr>
        <p:sp>
          <p:nvSpPr>
            <p:cNvPr id="9" name="Rectangle 8"/>
            <p:cNvSpPr/>
            <p:nvPr/>
          </p:nvSpPr>
          <p:spPr>
            <a:xfrm>
              <a:off x="3891516" y="1003184"/>
              <a:ext cx="7444464" cy="1409681"/>
            </a:xfrm>
            <a:prstGeom prst="rect">
              <a:avLst/>
            </a:prstGeom>
            <a:solidFill>
              <a:schemeClr val="bg1"/>
            </a:solidFill>
            <a:ln>
              <a:solidFill>
                <a:schemeClr val="accent1"/>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1" name="Straight Connector 10"/>
            <p:cNvCxnSpPr/>
            <p:nvPr/>
          </p:nvCxnSpPr>
          <p:spPr>
            <a:xfrm>
              <a:off x="5360533" y="1024451"/>
              <a:ext cx="76725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3"/>
            <p:cNvSpPr txBox="1">
              <a:spLocks/>
            </p:cNvSpPr>
            <p:nvPr/>
          </p:nvSpPr>
          <p:spPr>
            <a:xfrm>
              <a:off x="5257115" y="1207260"/>
              <a:ext cx="6078865" cy="46630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chemeClr val="tx2"/>
                  </a:solidFill>
                  <a:effectLst/>
                  <a:uLnTx/>
                  <a:uFillTx/>
                  <a:latin typeface="+mn-ea"/>
                  <a:ea typeface="+mn-ea"/>
                </a:rPr>
                <a:t>输入文本</a:t>
              </a:r>
              <a:endParaRPr kumimoji="0" lang="en-US" sz="2800" b="1" i="0" u="none" strike="noStrike" kern="1200" cap="none" spc="0" normalizeH="0" baseline="0" noProof="0" dirty="0">
                <a:ln>
                  <a:noFill/>
                </a:ln>
                <a:solidFill>
                  <a:schemeClr val="tx2"/>
                </a:solidFill>
                <a:effectLst/>
                <a:uLnTx/>
                <a:uFillTx/>
                <a:latin typeface="+mn-ea"/>
                <a:ea typeface="+mn-ea"/>
              </a:endParaRPr>
            </a:p>
          </p:txBody>
        </p:sp>
        <p:sp>
          <p:nvSpPr>
            <p:cNvPr id="13" name="Title 3"/>
            <p:cNvSpPr txBox="1">
              <a:spLocks/>
            </p:cNvSpPr>
            <p:nvPr/>
          </p:nvSpPr>
          <p:spPr>
            <a:xfrm>
              <a:off x="5251607" y="1661969"/>
              <a:ext cx="5700848" cy="627849"/>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120000"/>
                </a:lnSpc>
                <a:defRPr/>
              </a:pPr>
              <a:r>
                <a:rPr kumimoji="0" lang="zh-CN" altLang="en-US" sz="1600" b="0" i="0" u="none" strike="noStrike" kern="1200" cap="none" spc="0" normalizeH="0" baseline="0" noProof="0" dirty="0">
                  <a:ln>
                    <a:noFill/>
                  </a:ln>
                  <a:solidFill>
                    <a:srgbClr val="222222">
                      <a:alpha val="70000"/>
                    </a:srgbClr>
                  </a:solidFill>
                  <a:effectLst/>
                  <a:uLnTx/>
                  <a:uFillTx/>
                  <a:latin typeface="+mj-lt"/>
                  <a:ea typeface="Source Sans Pro" charset="0"/>
                  <a:cs typeface="Source Sans Pro" charset="0"/>
                </a:rPr>
                <a:t>输入输入</a:t>
              </a:r>
              <a:r>
                <a:rPr lang="zh-CN" altLang="en-US" sz="1600" b="0" dirty="0">
                  <a:solidFill>
                    <a:schemeClr val="bg2">
                      <a:lumMod val="75000"/>
                      <a:lumOff val="25000"/>
                    </a:schemeClr>
                  </a:solidFill>
                  <a:ea typeface="Source Sans Pro" charset="0"/>
                  <a:cs typeface="Source Sans Pro" charset="0"/>
                </a:rPr>
                <a:t>输入文本输入文本输入文本输入文本输入文本输入文本输入文本输入文本输入文本输入文本输</a:t>
              </a:r>
              <a:endParaRPr lang="en-US" altLang="zh-CN" sz="1600" b="0" dirty="0">
                <a:solidFill>
                  <a:schemeClr val="bg2">
                    <a:lumMod val="75000"/>
                    <a:lumOff val="25000"/>
                  </a:schemeClr>
                </a:solidFill>
                <a:ea typeface="Source Sans Pro" charset="0"/>
                <a:cs typeface="Source Sans Pro" charset="0"/>
              </a:endParaRPr>
            </a:p>
          </p:txBody>
        </p:sp>
        <p:sp>
          <p:nvSpPr>
            <p:cNvPr id="14" name="Oval 13"/>
            <p:cNvSpPr/>
            <p:nvPr/>
          </p:nvSpPr>
          <p:spPr>
            <a:xfrm>
              <a:off x="4212897" y="1313895"/>
              <a:ext cx="818319" cy="7794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linea-arrows-10" charset="0"/>
                  <a:ea typeface="linea-arrows-10" charset="0"/>
                  <a:cs typeface="linea-arrows-10" charset="0"/>
                </a:rPr>
                <a:t></a:t>
              </a:r>
              <a:endParaRPr kumimoji="0" lang="en-US" sz="4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8" name="Group 27"/>
          <p:cNvGrpSpPr/>
          <p:nvPr/>
        </p:nvGrpSpPr>
        <p:grpSpPr>
          <a:xfrm>
            <a:off x="3891516" y="4839264"/>
            <a:ext cx="7444464" cy="1409681"/>
            <a:chOff x="3891516" y="1003184"/>
            <a:chExt cx="7444464" cy="1409681"/>
          </a:xfrm>
        </p:grpSpPr>
        <p:sp>
          <p:nvSpPr>
            <p:cNvPr id="29" name="Rectangle 28"/>
            <p:cNvSpPr/>
            <p:nvPr/>
          </p:nvSpPr>
          <p:spPr>
            <a:xfrm>
              <a:off x="3891516" y="1003184"/>
              <a:ext cx="7444464" cy="1409681"/>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0" name="Straight Connector 29"/>
            <p:cNvCxnSpPr/>
            <p:nvPr/>
          </p:nvCxnSpPr>
          <p:spPr>
            <a:xfrm>
              <a:off x="5360533" y="1024451"/>
              <a:ext cx="76725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itle 3"/>
            <p:cNvSpPr txBox="1">
              <a:spLocks/>
            </p:cNvSpPr>
            <p:nvPr/>
          </p:nvSpPr>
          <p:spPr>
            <a:xfrm>
              <a:off x="5257115" y="1207260"/>
              <a:ext cx="6078865" cy="46630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800" b="1" i="0" u="none" strike="noStrike" kern="1200" cap="none" spc="0" normalizeH="0" baseline="0" noProof="0" dirty="0">
                  <a:ln>
                    <a:noFill/>
                  </a:ln>
                  <a:effectLst/>
                  <a:uLnTx/>
                  <a:uFillTx/>
                  <a:latin typeface="+mn-ea"/>
                  <a:ea typeface="+mn-ea"/>
                </a:rPr>
                <a:t>输入文本</a:t>
              </a:r>
              <a:endParaRPr kumimoji="0" lang="en-US" sz="2800" b="1" i="0" u="none" strike="noStrike" kern="1200" cap="none" spc="0" normalizeH="0" baseline="0" noProof="0" dirty="0">
                <a:ln>
                  <a:noFill/>
                </a:ln>
                <a:effectLst/>
                <a:uLnTx/>
                <a:uFillTx/>
                <a:latin typeface="+mn-ea"/>
                <a:ea typeface="+mn-ea"/>
              </a:endParaRPr>
            </a:p>
          </p:txBody>
        </p:sp>
        <p:sp>
          <p:nvSpPr>
            <p:cNvPr id="32" name="Title 3"/>
            <p:cNvSpPr txBox="1">
              <a:spLocks/>
            </p:cNvSpPr>
            <p:nvPr/>
          </p:nvSpPr>
          <p:spPr>
            <a:xfrm>
              <a:off x="5251607" y="1600325"/>
              <a:ext cx="5700848" cy="627849"/>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120000"/>
                </a:lnSpc>
                <a:defRPr/>
              </a:pPr>
              <a:r>
                <a:rPr kumimoji="0" lang="zh-CN" altLang="en-US" sz="1600" b="0" i="0" u="none" strike="noStrike" kern="1200" cap="none" spc="0" normalizeH="0" baseline="0" noProof="0" dirty="0">
                  <a:ln>
                    <a:noFill/>
                  </a:ln>
                  <a:solidFill>
                    <a:srgbClr val="222222">
                      <a:alpha val="70000"/>
                    </a:srgbClr>
                  </a:solidFill>
                  <a:effectLst/>
                  <a:uLnTx/>
                  <a:uFillTx/>
                  <a:latin typeface="+mn-lt"/>
                  <a:ea typeface="Source Sans Pro" charset="0"/>
                  <a:cs typeface="Source Sans Pro" charset="0"/>
                </a:rPr>
                <a:t>输入文本</a:t>
              </a:r>
              <a:r>
                <a:rPr lang="zh-CN" altLang="en-US" sz="1600" b="0" dirty="0">
                  <a:solidFill>
                    <a:schemeClr val="bg2">
                      <a:lumMod val="75000"/>
                      <a:lumOff val="25000"/>
                    </a:schemeClr>
                  </a:solidFill>
                  <a:ea typeface="Source Sans Pro" charset="0"/>
                  <a:cs typeface="Source Sans Pro" charset="0"/>
                </a:rPr>
                <a:t>输入文本输入文本输入文本输入文本输入文本输入文本输入文本输入文</a:t>
              </a:r>
              <a:r>
                <a:rPr kumimoji="0" lang="zh-CN" altLang="en-US" sz="1600" b="0" i="0" u="none" strike="noStrike" kern="1200" cap="none" spc="0" normalizeH="0" baseline="0" noProof="0" dirty="0">
                  <a:ln>
                    <a:noFill/>
                  </a:ln>
                  <a:solidFill>
                    <a:srgbClr val="222222">
                      <a:alpha val="70000"/>
                    </a:srgbClr>
                  </a:solidFill>
                  <a:effectLst/>
                  <a:uLnTx/>
                  <a:uFillTx/>
                  <a:latin typeface="+mn-lt"/>
                  <a:ea typeface="Source Sans Pro" charset="0"/>
                  <a:cs typeface="Source Sans Pro" charset="0"/>
                </a:rPr>
                <a:t>输入文本</a:t>
              </a:r>
              <a:endParaRPr kumimoji="0" lang="en-US" sz="1600" b="0" i="0" u="none" strike="noStrike" kern="1200" cap="none" spc="0" normalizeH="0" baseline="0" noProof="0" dirty="0">
                <a:ln>
                  <a:noFill/>
                </a:ln>
                <a:solidFill>
                  <a:srgbClr val="222222">
                    <a:alpha val="70000"/>
                  </a:srgbClr>
                </a:solidFill>
                <a:effectLst/>
                <a:uLnTx/>
                <a:uFillTx/>
                <a:latin typeface="+mn-lt"/>
                <a:ea typeface="Source Sans Pro" charset="0"/>
                <a:cs typeface="Source Sans Pro" charset="0"/>
              </a:endParaRPr>
            </a:p>
          </p:txBody>
        </p:sp>
        <p:sp>
          <p:nvSpPr>
            <p:cNvPr id="33" name="Oval 32"/>
            <p:cNvSpPr/>
            <p:nvPr/>
          </p:nvSpPr>
          <p:spPr>
            <a:xfrm>
              <a:off x="4212897" y="1275040"/>
              <a:ext cx="818319" cy="818319"/>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linea-arrows-10" charset="0"/>
                  <a:ea typeface="linea-arrows-10" charset="0"/>
                  <a:cs typeface="linea-arrows-10" charset="0"/>
                </a:rPr>
                <a:t></a:t>
              </a:r>
              <a:endParaRPr kumimoji="0" lang="en-US" sz="4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3" name="组合 22">
            <a:extLst>
              <a:ext uri="{FF2B5EF4-FFF2-40B4-BE49-F238E27FC236}">
                <a16:creationId xmlns:a16="http://schemas.microsoft.com/office/drawing/2014/main" id="{4EB57B4C-D312-4168-AE47-5CABE2209503}"/>
              </a:ext>
            </a:extLst>
          </p:cNvPr>
          <p:cNvGrpSpPr/>
          <p:nvPr/>
        </p:nvGrpSpPr>
        <p:grpSpPr>
          <a:xfrm>
            <a:off x="3891516" y="2921224"/>
            <a:ext cx="7444464" cy="1409681"/>
            <a:chOff x="3891516" y="2655588"/>
            <a:chExt cx="7444464" cy="1409681"/>
          </a:xfrm>
        </p:grpSpPr>
        <p:grpSp>
          <p:nvGrpSpPr>
            <p:cNvPr id="16" name="Group 15"/>
            <p:cNvGrpSpPr/>
            <p:nvPr/>
          </p:nvGrpSpPr>
          <p:grpSpPr>
            <a:xfrm>
              <a:off x="3891516" y="2655588"/>
              <a:ext cx="7444464" cy="1409681"/>
              <a:chOff x="3891516" y="1003184"/>
              <a:chExt cx="7444464" cy="1409681"/>
            </a:xfrm>
          </p:grpSpPr>
          <p:sp>
            <p:nvSpPr>
              <p:cNvPr id="17" name="Rectangle 16"/>
              <p:cNvSpPr/>
              <p:nvPr/>
            </p:nvSpPr>
            <p:spPr>
              <a:xfrm>
                <a:off x="3891516" y="1003184"/>
                <a:ext cx="7444464" cy="1409681"/>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8" name="Straight Connector 17"/>
              <p:cNvCxnSpPr/>
              <p:nvPr/>
            </p:nvCxnSpPr>
            <p:spPr>
              <a:xfrm>
                <a:off x="5360533" y="1024451"/>
                <a:ext cx="76725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itle 3"/>
              <p:cNvSpPr txBox="1">
                <a:spLocks/>
              </p:cNvSpPr>
              <p:nvPr/>
            </p:nvSpPr>
            <p:spPr>
              <a:xfrm>
                <a:off x="5257115" y="1207260"/>
                <a:ext cx="6078865" cy="46630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chemeClr val="tx2"/>
                  </a:solidFill>
                  <a:effectLst/>
                  <a:uLnTx/>
                  <a:uFillTx/>
                  <a:latin typeface="Bebas Neue" charset="0"/>
                </a:endParaRPr>
              </a:p>
            </p:txBody>
          </p:sp>
          <p:sp>
            <p:nvSpPr>
              <p:cNvPr id="20" name="Title 3"/>
              <p:cNvSpPr txBox="1">
                <a:spLocks/>
              </p:cNvSpPr>
              <p:nvPr/>
            </p:nvSpPr>
            <p:spPr>
              <a:xfrm>
                <a:off x="5251607" y="1670716"/>
                <a:ext cx="5700848" cy="627849"/>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120000"/>
                  </a:lnSpc>
                  <a:defRPr/>
                </a:pPr>
                <a:r>
                  <a:rPr lang="zh-CN" altLang="en-US" sz="1600" b="0" dirty="0">
                    <a:solidFill>
                      <a:srgbClr val="222222">
                        <a:alpha val="70000"/>
                      </a:srgbClr>
                    </a:solidFill>
                    <a:latin typeface="+mj-lt"/>
                    <a:ea typeface="Source Sans Pro" charset="0"/>
                    <a:cs typeface="Source Sans Pro" charset="0"/>
                  </a:rPr>
                  <a:t>输入输</a:t>
                </a:r>
                <a:r>
                  <a:rPr lang="zh-CN" altLang="en-US" sz="1600" b="0" dirty="0">
                    <a:solidFill>
                      <a:schemeClr val="bg2">
                        <a:lumMod val="75000"/>
                        <a:lumOff val="25000"/>
                      </a:schemeClr>
                    </a:solidFill>
                    <a:ea typeface="Source Sans Pro" charset="0"/>
                    <a:cs typeface="Source Sans Pro" charset="0"/>
                  </a:rPr>
                  <a:t>输入文本输入文本输入文本输入文本输入文本输入文本输入文本输入文本输入文本输入文本输入</a:t>
                </a:r>
                <a:r>
                  <a:rPr lang="zh-CN" altLang="en-US" sz="1600" b="0" dirty="0">
                    <a:solidFill>
                      <a:srgbClr val="222222">
                        <a:alpha val="70000"/>
                      </a:srgbClr>
                    </a:solidFill>
                    <a:latin typeface="+mj-lt"/>
                    <a:ea typeface="Source Sans Pro" charset="0"/>
                    <a:cs typeface="Source Sans Pro" charset="0"/>
                  </a:rPr>
                  <a:t>入</a:t>
                </a:r>
                <a:endParaRPr kumimoji="0" lang="en-US" sz="1600" b="0" i="0" u="none" strike="noStrike" kern="1200" cap="none" spc="0" normalizeH="0" baseline="0" noProof="0" dirty="0">
                  <a:ln>
                    <a:noFill/>
                  </a:ln>
                  <a:solidFill>
                    <a:srgbClr val="222222">
                      <a:alpha val="70000"/>
                    </a:srgbClr>
                  </a:solidFill>
                  <a:effectLst/>
                  <a:uLnTx/>
                  <a:uFillTx/>
                  <a:latin typeface="+mj-lt"/>
                  <a:ea typeface="Source Sans Pro" charset="0"/>
                  <a:cs typeface="Source Sans Pro" charset="0"/>
                </a:endParaRPr>
              </a:p>
            </p:txBody>
          </p:sp>
          <p:sp>
            <p:nvSpPr>
              <p:cNvPr id="21" name="Oval 20"/>
              <p:cNvSpPr/>
              <p:nvPr/>
            </p:nvSpPr>
            <p:spPr>
              <a:xfrm>
                <a:off x="4212897" y="1275040"/>
                <a:ext cx="818319" cy="818319"/>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linea-arrows-10" charset="0"/>
                    <a:ea typeface="linea-arrows-10" charset="0"/>
                    <a:cs typeface="linea-arrows-10" charset="0"/>
                  </a:rPr>
                  <a:t></a:t>
                </a:r>
                <a:endParaRPr kumimoji="0" lang="en-US" sz="4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5" name="Title 3">
              <a:extLst>
                <a:ext uri="{FF2B5EF4-FFF2-40B4-BE49-F238E27FC236}">
                  <a16:creationId xmlns:a16="http://schemas.microsoft.com/office/drawing/2014/main" id="{02CB70B2-132B-460D-A035-19CD7715E991}"/>
                </a:ext>
              </a:extLst>
            </p:cNvPr>
            <p:cNvSpPr txBox="1">
              <a:spLocks/>
            </p:cNvSpPr>
            <p:nvPr/>
          </p:nvSpPr>
          <p:spPr>
            <a:xfrm>
              <a:off x="5251607" y="2902178"/>
              <a:ext cx="6078865" cy="46630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800" b="1" i="0" u="none" strike="noStrike" kern="1200" cap="none" spc="0" normalizeH="0" baseline="0" noProof="0" dirty="0">
                  <a:ln>
                    <a:noFill/>
                  </a:ln>
                  <a:effectLst/>
                  <a:uLnTx/>
                  <a:uFillTx/>
                  <a:latin typeface="+mn-ea"/>
                  <a:ea typeface="+mn-ea"/>
                </a:rPr>
                <a:t>输入文本</a:t>
              </a:r>
              <a:endParaRPr kumimoji="0" lang="en-US" sz="2800" b="1" i="0" u="none" strike="noStrike" kern="1200" cap="none" spc="0" normalizeH="0" baseline="0" noProof="0" dirty="0">
                <a:ln>
                  <a:noFill/>
                </a:ln>
                <a:effectLst/>
                <a:uLnTx/>
                <a:uFillTx/>
                <a:latin typeface="+mn-ea"/>
                <a:ea typeface="+mn-ea"/>
              </a:endParaRPr>
            </a:p>
          </p:txBody>
        </p:sp>
      </p:grpSp>
      <p:sp>
        <p:nvSpPr>
          <p:cNvPr id="45" name="标题 44">
            <a:extLst>
              <a:ext uri="{FF2B5EF4-FFF2-40B4-BE49-F238E27FC236}">
                <a16:creationId xmlns:a16="http://schemas.microsoft.com/office/drawing/2014/main" id="{4936644C-6F05-4071-917C-AAF22651DCB5}"/>
              </a:ext>
            </a:extLst>
          </p:cNvPr>
          <p:cNvSpPr>
            <a:spLocks noGrp="1"/>
          </p:cNvSpPr>
          <p:nvPr>
            <p:ph type="title"/>
          </p:nvPr>
        </p:nvSpPr>
        <p:spPr/>
        <p:txBody>
          <a:bodyPr/>
          <a:lstStyle/>
          <a:p>
            <a:r>
              <a:rPr lang="zh-CN" altLang="en-US" dirty="0"/>
              <a:t>三段式</a:t>
            </a:r>
          </a:p>
        </p:txBody>
      </p:sp>
    </p:spTree>
    <p:extLst>
      <p:ext uri="{BB962C8B-B14F-4D97-AF65-F5344CB8AC3E}">
        <p14:creationId xmlns:p14="http://schemas.microsoft.com/office/powerpoint/2010/main" val="890882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0"/>
            <a:ext cx="12303889" cy="3429000"/>
          </a:xfrm>
          <a:prstGeom prst="rect">
            <a:avLst/>
          </a:prstGeom>
          <a:solidFill>
            <a:srgbClr val="005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1050" y="348055"/>
            <a:ext cx="10629900" cy="6086475"/>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图示 10"/>
          <p:cNvGraphicFramePr/>
          <p:nvPr>
            <p:extLst>
              <p:ext uri="{D42A27DB-BD31-4B8C-83A1-F6EECF244321}">
                <p14:modId xmlns:p14="http://schemas.microsoft.com/office/powerpoint/2010/main" val="1496521786"/>
              </p:ext>
            </p:extLst>
          </p:nvPr>
        </p:nvGraphicFramePr>
        <p:xfrm>
          <a:off x="1386828" y="1352543"/>
          <a:ext cx="9434960" cy="4774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6">
            <a:extLst>
              <a:ext uri="{FF2B5EF4-FFF2-40B4-BE49-F238E27FC236}">
                <a16:creationId xmlns:a16="http://schemas.microsoft.com/office/drawing/2014/main" id="{29FF7BE5-FF00-4623-9A9E-C2B296294BE3}"/>
              </a:ext>
            </a:extLst>
          </p:cNvPr>
          <p:cNvSpPr txBox="1">
            <a:spLocks/>
          </p:cNvSpPr>
          <p:nvPr/>
        </p:nvSpPr>
        <p:spPr>
          <a:xfrm>
            <a:off x="1298156" y="464503"/>
            <a:ext cx="7120013" cy="771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latin typeface="+mj-ea"/>
            </a:endParaRPr>
          </a:p>
        </p:txBody>
      </p:sp>
      <p:sp>
        <p:nvSpPr>
          <p:cNvPr id="9" name="标题 53">
            <a:extLst>
              <a:ext uri="{FF2B5EF4-FFF2-40B4-BE49-F238E27FC236}">
                <a16:creationId xmlns:a16="http://schemas.microsoft.com/office/drawing/2014/main" id="{23807582-8A88-4A4F-95F4-177D0176B4A4}"/>
              </a:ext>
            </a:extLst>
          </p:cNvPr>
          <p:cNvSpPr txBox="1">
            <a:spLocks/>
          </p:cNvSpPr>
          <p:nvPr/>
        </p:nvSpPr>
        <p:spPr>
          <a:xfrm>
            <a:off x="1415404" y="548860"/>
            <a:ext cx="7282912" cy="523220"/>
          </a:xfrm>
          <a:prstGeom prst="rect">
            <a:avLst/>
          </a:prstGeom>
        </p:spPr>
        <p:txBody>
          <a:bodyPr bIns="0" anchor="b" anchorCtr="0">
            <a:normAutofit/>
          </a:bodyPr>
          <a:lstStyle>
            <a:lvl1pPr algn="l" defTabSz="914400" rtl="0" eaLnBrk="1" latinLnBrk="0" hangingPunct="1">
              <a:lnSpc>
                <a:spcPct val="90000"/>
              </a:lnSpc>
              <a:spcBef>
                <a:spcPct val="0"/>
              </a:spcBef>
              <a:buNone/>
              <a:defRPr lang="zh-CN" altLang="en-US" sz="2800" b="0" kern="1200" spc="100" baseline="0" dirty="0">
                <a:solidFill>
                  <a:schemeClr val="tx2"/>
                </a:solidFill>
                <a:latin typeface="+mj-ea"/>
                <a:ea typeface="+mj-ea"/>
                <a:cs typeface="+mn-cs"/>
              </a:defRPr>
            </a:lvl1pPr>
          </a:lstStyle>
          <a:p>
            <a:r>
              <a:rPr lang="zh-CN" altLang="en-US" dirty="0"/>
              <a:t>输入文本</a:t>
            </a:r>
          </a:p>
        </p:txBody>
      </p:sp>
    </p:spTree>
    <p:extLst>
      <p:ext uri="{BB962C8B-B14F-4D97-AF65-F5344CB8AC3E}">
        <p14:creationId xmlns:p14="http://schemas.microsoft.com/office/powerpoint/2010/main" val="3788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3A145B3-0CFD-45D7-82EB-E72C35E44054}"/>
              </a:ext>
            </a:extLst>
          </p:cNvPr>
          <p:cNvGrpSpPr/>
          <p:nvPr/>
        </p:nvGrpSpPr>
        <p:grpSpPr>
          <a:xfrm>
            <a:off x="3626068" y="1176942"/>
            <a:ext cx="3752926" cy="2438399"/>
            <a:chOff x="3626068" y="585923"/>
            <a:chExt cx="3752926" cy="2438399"/>
          </a:xfrm>
        </p:grpSpPr>
        <p:sp>
          <p:nvSpPr>
            <p:cNvPr id="3" name="Rectangle 6">
              <a:extLst>
                <a:ext uri="{FF2B5EF4-FFF2-40B4-BE49-F238E27FC236}">
                  <a16:creationId xmlns:a16="http://schemas.microsoft.com/office/drawing/2014/main" id="{8B253AB8-C0A8-4026-9049-235C517514EE}"/>
                </a:ext>
              </a:extLst>
            </p:cNvPr>
            <p:cNvSpPr/>
            <p:nvPr/>
          </p:nvSpPr>
          <p:spPr>
            <a:xfrm>
              <a:off x="3626068" y="585923"/>
              <a:ext cx="3752926" cy="243839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4" name="Straight Connector 7">
              <a:extLst>
                <a:ext uri="{FF2B5EF4-FFF2-40B4-BE49-F238E27FC236}">
                  <a16:creationId xmlns:a16="http://schemas.microsoft.com/office/drawing/2014/main" id="{61A3113C-C799-4A11-ACFF-1210FEA3E680}"/>
                </a:ext>
              </a:extLst>
            </p:cNvPr>
            <p:cNvCxnSpPr/>
            <p:nvPr/>
          </p:nvCxnSpPr>
          <p:spPr>
            <a:xfrm>
              <a:off x="3626069" y="603512"/>
              <a:ext cx="767255" cy="0"/>
            </a:xfrm>
            <a:prstGeom prst="line">
              <a:avLst/>
            </a:prstGeom>
            <a:ln w="38100">
              <a:solidFill>
                <a:srgbClr val="005874"/>
              </a:solidFill>
            </a:ln>
          </p:spPr>
          <p:style>
            <a:lnRef idx="1">
              <a:schemeClr val="accent1"/>
            </a:lnRef>
            <a:fillRef idx="0">
              <a:schemeClr val="accent1"/>
            </a:fillRef>
            <a:effectRef idx="0">
              <a:schemeClr val="accent1"/>
            </a:effectRef>
            <a:fontRef idx="minor">
              <a:schemeClr val="tx1"/>
            </a:fontRef>
          </p:style>
        </p:cxnSp>
        <p:sp>
          <p:nvSpPr>
            <p:cNvPr id="5" name="Title 3">
              <a:extLst>
                <a:ext uri="{FF2B5EF4-FFF2-40B4-BE49-F238E27FC236}">
                  <a16:creationId xmlns:a16="http://schemas.microsoft.com/office/drawing/2014/main" id="{5659A5F1-756E-4267-9407-E54CEA89A314}"/>
                </a:ext>
              </a:extLst>
            </p:cNvPr>
            <p:cNvSpPr txBox="1">
              <a:spLocks/>
            </p:cNvSpPr>
            <p:nvPr/>
          </p:nvSpPr>
          <p:spPr>
            <a:xfrm>
              <a:off x="3750006" y="885560"/>
              <a:ext cx="832504"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5874"/>
                  </a:solidFill>
                  <a:effectLst/>
                  <a:uLnTx/>
                  <a:uFillTx/>
                  <a:latin typeface="+mn-ea"/>
                  <a:ea typeface="+mn-ea"/>
                </a:rPr>
                <a:t>01</a:t>
              </a:r>
            </a:p>
          </p:txBody>
        </p:sp>
        <p:sp>
          <p:nvSpPr>
            <p:cNvPr id="6" name="Title 3">
              <a:extLst>
                <a:ext uri="{FF2B5EF4-FFF2-40B4-BE49-F238E27FC236}">
                  <a16:creationId xmlns:a16="http://schemas.microsoft.com/office/drawing/2014/main" id="{4B35F653-F477-4694-A55A-6D9C228446E0}"/>
                </a:ext>
              </a:extLst>
            </p:cNvPr>
            <p:cNvSpPr txBox="1">
              <a:spLocks/>
            </p:cNvSpPr>
            <p:nvPr/>
          </p:nvSpPr>
          <p:spPr>
            <a:xfrm>
              <a:off x="4582509" y="864294"/>
              <a:ext cx="2796485"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微软雅黑" panose="020B0503020204020204" pitchFamily="34" charset="-122"/>
                  <a:ea typeface="微软雅黑" panose="020B0503020204020204" pitchFamily="34" charset="-122"/>
                </a:rPr>
                <a:t>内容输入</a:t>
              </a:r>
              <a:endParaRPr kumimoji="0" lang="en-US" sz="2400" b="1" i="0" u="none" strike="noStrike" kern="1200" cap="none" spc="0" normalizeH="0" baseline="0" noProof="0" dirty="0">
                <a:ln>
                  <a:noFill/>
                </a:ln>
                <a:solidFill>
                  <a:srgbClr val="005874"/>
                </a:solidFill>
                <a:effectLst/>
                <a:uLnTx/>
                <a:uFillTx/>
                <a:latin typeface="微软雅黑" panose="020B0503020204020204" pitchFamily="34" charset="-122"/>
                <a:ea typeface="微软雅黑" panose="020B0503020204020204" pitchFamily="34" charset="-122"/>
              </a:endParaRPr>
            </a:p>
          </p:txBody>
        </p:sp>
        <p:sp>
          <p:nvSpPr>
            <p:cNvPr id="7" name="Title 3">
              <a:extLst>
                <a:ext uri="{FF2B5EF4-FFF2-40B4-BE49-F238E27FC236}">
                  <a16:creationId xmlns:a16="http://schemas.microsoft.com/office/drawing/2014/main" id="{2CF1B4F8-85F0-4E46-A148-578ED05F404F}"/>
                </a:ext>
              </a:extLst>
            </p:cNvPr>
            <p:cNvSpPr txBox="1">
              <a:spLocks/>
            </p:cNvSpPr>
            <p:nvPr/>
          </p:nvSpPr>
          <p:spPr>
            <a:xfrm>
              <a:off x="4645675" y="1356509"/>
              <a:ext cx="2622585" cy="135791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150000"/>
                </a:lnSpc>
                <a:spcBef>
                  <a:spcPts val="300"/>
                </a:spcBef>
              </a:pPr>
              <a:r>
                <a:rPr lang="zh-CN" altLang="en-US" sz="1800" b="0" dirty="0">
                  <a:solidFill>
                    <a:schemeClr val="bg2"/>
                  </a:solidFill>
                  <a:latin typeface="+mn-ea"/>
                </a:rPr>
                <a:t>适用于实在无配图请输入输入文本请输入文本请输入文本请输入文本。</a:t>
              </a:r>
              <a:endParaRPr lang="en-US" altLang="zh-CN" sz="1800" b="0" dirty="0">
                <a:solidFill>
                  <a:schemeClr val="bg2"/>
                </a:solidFill>
                <a:latin typeface="+mn-ea"/>
              </a:endParaRPr>
            </a:p>
          </p:txBody>
        </p:sp>
      </p:grpSp>
      <p:grpSp>
        <p:nvGrpSpPr>
          <p:cNvPr id="8" name="Group 29">
            <a:extLst>
              <a:ext uri="{FF2B5EF4-FFF2-40B4-BE49-F238E27FC236}">
                <a16:creationId xmlns:a16="http://schemas.microsoft.com/office/drawing/2014/main" id="{D272F9A5-2359-4EA8-B86E-9A6B03070958}"/>
              </a:ext>
            </a:extLst>
          </p:cNvPr>
          <p:cNvGrpSpPr/>
          <p:nvPr/>
        </p:nvGrpSpPr>
        <p:grpSpPr>
          <a:xfrm>
            <a:off x="3626069" y="3977706"/>
            <a:ext cx="3752926" cy="2438399"/>
            <a:chOff x="3626069" y="683173"/>
            <a:chExt cx="3752926" cy="2438399"/>
          </a:xfrm>
        </p:grpSpPr>
        <p:sp>
          <p:nvSpPr>
            <p:cNvPr id="9" name="Rectangle 30">
              <a:extLst>
                <a:ext uri="{FF2B5EF4-FFF2-40B4-BE49-F238E27FC236}">
                  <a16:creationId xmlns:a16="http://schemas.microsoft.com/office/drawing/2014/main" id="{AB643FFF-CBAE-4130-86A1-B171C14607A2}"/>
                </a:ext>
              </a:extLst>
            </p:cNvPr>
            <p:cNvSpPr/>
            <p:nvPr/>
          </p:nvSpPr>
          <p:spPr>
            <a:xfrm>
              <a:off x="3626069" y="683173"/>
              <a:ext cx="3752926" cy="243839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0" name="Straight Connector 31">
              <a:extLst>
                <a:ext uri="{FF2B5EF4-FFF2-40B4-BE49-F238E27FC236}">
                  <a16:creationId xmlns:a16="http://schemas.microsoft.com/office/drawing/2014/main" id="{7004F1AE-7F17-4EAA-AF4F-83630BE15A4C}"/>
                </a:ext>
              </a:extLst>
            </p:cNvPr>
            <p:cNvCxnSpPr/>
            <p:nvPr/>
          </p:nvCxnSpPr>
          <p:spPr>
            <a:xfrm>
              <a:off x="3626069" y="704438"/>
              <a:ext cx="767255" cy="0"/>
            </a:xfrm>
            <a:prstGeom prst="line">
              <a:avLst/>
            </a:prstGeom>
            <a:ln w="38100">
              <a:solidFill>
                <a:srgbClr val="005874"/>
              </a:solidFill>
            </a:ln>
          </p:spPr>
          <p:style>
            <a:lnRef idx="1">
              <a:schemeClr val="accent1"/>
            </a:lnRef>
            <a:fillRef idx="0">
              <a:schemeClr val="accent1"/>
            </a:fillRef>
            <a:effectRef idx="0">
              <a:schemeClr val="accent1"/>
            </a:effectRef>
            <a:fontRef idx="minor">
              <a:schemeClr val="tx1"/>
            </a:fontRef>
          </p:style>
        </p:cxnSp>
        <p:sp>
          <p:nvSpPr>
            <p:cNvPr id="11" name="Title 3">
              <a:extLst>
                <a:ext uri="{FF2B5EF4-FFF2-40B4-BE49-F238E27FC236}">
                  <a16:creationId xmlns:a16="http://schemas.microsoft.com/office/drawing/2014/main" id="{14DDCFA8-FEA3-43B8-B1BB-D70301BA380C}"/>
                </a:ext>
              </a:extLst>
            </p:cNvPr>
            <p:cNvSpPr txBox="1">
              <a:spLocks/>
            </p:cNvSpPr>
            <p:nvPr/>
          </p:nvSpPr>
          <p:spPr>
            <a:xfrm>
              <a:off x="3750006" y="885560"/>
              <a:ext cx="832504"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5874"/>
                  </a:solidFill>
                  <a:effectLst/>
                  <a:uLnTx/>
                  <a:uFillTx/>
                  <a:latin typeface="微软雅黑" panose="020B0503020204020204" pitchFamily="34" charset="-122"/>
                  <a:ea typeface="微软雅黑" panose="020B0503020204020204" pitchFamily="34" charset="-122"/>
                </a:rPr>
                <a:t>03</a:t>
              </a:r>
            </a:p>
          </p:txBody>
        </p:sp>
        <p:sp>
          <p:nvSpPr>
            <p:cNvPr id="12" name="Title 3">
              <a:extLst>
                <a:ext uri="{FF2B5EF4-FFF2-40B4-BE49-F238E27FC236}">
                  <a16:creationId xmlns:a16="http://schemas.microsoft.com/office/drawing/2014/main" id="{0444C243-CDC3-4F35-BB32-09608542D76F}"/>
                </a:ext>
              </a:extLst>
            </p:cNvPr>
            <p:cNvSpPr txBox="1">
              <a:spLocks/>
            </p:cNvSpPr>
            <p:nvPr/>
          </p:nvSpPr>
          <p:spPr>
            <a:xfrm>
              <a:off x="4582509" y="864294"/>
              <a:ext cx="2796485"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mj-lt"/>
                </a:rPr>
                <a:t>内容输入</a:t>
              </a:r>
              <a:endParaRPr kumimoji="0" lang="en-US" sz="2400" b="1" i="0" u="none" strike="noStrike" kern="1200" cap="none" spc="0" normalizeH="0" baseline="0" noProof="0" dirty="0">
                <a:ln>
                  <a:noFill/>
                </a:ln>
                <a:solidFill>
                  <a:srgbClr val="005874"/>
                </a:solidFill>
                <a:effectLst/>
                <a:uLnTx/>
                <a:uFillTx/>
                <a:latin typeface="+mj-lt"/>
              </a:endParaRPr>
            </a:p>
          </p:txBody>
        </p:sp>
        <p:sp>
          <p:nvSpPr>
            <p:cNvPr id="13" name="Title 3">
              <a:extLst>
                <a:ext uri="{FF2B5EF4-FFF2-40B4-BE49-F238E27FC236}">
                  <a16:creationId xmlns:a16="http://schemas.microsoft.com/office/drawing/2014/main" id="{0A03DED4-92C3-4FE8-8EE5-5D2A5A603C29}"/>
                </a:ext>
              </a:extLst>
            </p:cNvPr>
            <p:cNvSpPr txBox="1">
              <a:spLocks/>
            </p:cNvSpPr>
            <p:nvPr/>
          </p:nvSpPr>
          <p:spPr>
            <a:xfrm>
              <a:off x="4577001" y="1608573"/>
              <a:ext cx="2622585" cy="135791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150000"/>
                </a:lnSpc>
                <a:spcBef>
                  <a:spcPts val="300"/>
                </a:spcBef>
              </a:pPr>
              <a:r>
                <a:rPr lang="zh-CN" altLang="en-US" sz="1800" b="0" dirty="0">
                  <a:solidFill>
                    <a:schemeClr val="bg2"/>
                  </a:solidFill>
                  <a:latin typeface="+mn-ea"/>
                </a:rPr>
                <a:t>适用于实在无配图请输入输入文本请输入文本请输入文本请输入文本</a:t>
              </a:r>
              <a:r>
                <a:rPr lang="zh-CN" altLang="en-US" sz="1800" b="0" dirty="0">
                  <a:solidFill>
                    <a:srgbClr val="005874"/>
                  </a:solidFill>
                  <a:latin typeface="+mn-ea"/>
                </a:rPr>
                <a:t>。</a:t>
              </a:r>
              <a:endParaRPr lang="en-US" altLang="zh-CN" sz="1800" b="0" dirty="0">
                <a:solidFill>
                  <a:srgbClr val="005874"/>
                </a:solidFill>
                <a:latin typeface="+mn-ea"/>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005874">
                    <a:alpha val="70000"/>
                  </a:srgbClr>
                </a:solidFill>
                <a:effectLst/>
                <a:uLnTx/>
                <a:uFillTx/>
                <a:latin typeface="Source Sans Pro" charset="0"/>
                <a:ea typeface="Source Sans Pro" charset="0"/>
                <a:cs typeface="Source Sans Pro" charset="0"/>
              </a:endParaRPr>
            </a:p>
          </p:txBody>
        </p:sp>
      </p:grpSp>
      <p:grpSp>
        <p:nvGrpSpPr>
          <p:cNvPr id="14" name="Group 35">
            <a:extLst>
              <a:ext uri="{FF2B5EF4-FFF2-40B4-BE49-F238E27FC236}">
                <a16:creationId xmlns:a16="http://schemas.microsoft.com/office/drawing/2014/main" id="{70A1B3E4-A53F-4782-961C-CD4C649CA3F4}"/>
              </a:ext>
            </a:extLst>
          </p:cNvPr>
          <p:cNvGrpSpPr/>
          <p:nvPr/>
        </p:nvGrpSpPr>
        <p:grpSpPr>
          <a:xfrm>
            <a:off x="7693571" y="1176942"/>
            <a:ext cx="3752926" cy="2438399"/>
            <a:chOff x="3626069" y="683173"/>
            <a:chExt cx="3752926" cy="2438399"/>
          </a:xfrm>
        </p:grpSpPr>
        <p:sp>
          <p:nvSpPr>
            <p:cNvPr id="15" name="Rectangle 36">
              <a:extLst>
                <a:ext uri="{FF2B5EF4-FFF2-40B4-BE49-F238E27FC236}">
                  <a16:creationId xmlns:a16="http://schemas.microsoft.com/office/drawing/2014/main" id="{428F2922-7C04-474B-8B60-7BD51720B57A}"/>
                </a:ext>
              </a:extLst>
            </p:cNvPr>
            <p:cNvSpPr/>
            <p:nvPr/>
          </p:nvSpPr>
          <p:spPr>
            <a:xfrm>
              <a:off x="3626069" y="683173"/>
              <a:ext cx="3752926" cy="243839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 name="Straight Connector 37">
              <a:extLst>
                <a:ext uri="{FF2B5EF4-FFF2-40B4-BE49-F238E27FC236}">
                  <a16:creationId xmlns:a16="http://schemas.microsoft.com/office/drawing/2014/main" id="{2FA8505E-58D2-4D20-8D9E-398919FFA5E4}"/>
                </a:ext>
              </a:extLst>
            </p:cNvPr>
            <p:cNvCxnSpPr/>
            <p:nvPr/>
          </p:nvCxnSpPr>
          <p:spPr>
            <a:xfrm>
              <a:off x="3626069" y="704438"/>
              <a:ext cx="767255" cy="0"/>
            </a:xfrm>
            <a:prstGeom prst="line">
              <a:avLst/>
            </a:prstGeom>
            <a:ln w="38100">
              <a:solidFill>
                <a:srgbClr val="005874"/>
              </a:solidFill>
            </a:ln>
          </p:spPr>
          <p:style>
            <a:lnRef idx="1">
              <a:schemeClr val="accent1"/>
            </a:lnRef>
            <a:fillRef idx="0">
              <a:schemeClr val="accent1"/>
            </a:fillRef>
            <a:effectRef idx="0">
              <a:schemeClr val="accent1"/>
            </a:effectRef>
            <a:fontRef idx="minor">
              <a:schemeClr val="tx1"/>
            </a:fontRef>
          </p:style>
        </p:cxnSp>
        <p:sp>
          <p:nvSpPr>
            <p:cNvPr id="17" name="Title 3">
              <a:extLst>
                <a:ext uri="{FF2B5EF4-FFF2-40B4-BE49-F238E27FC236}">
                  <a16:creationId xmlns:a16="http://schemas.microsoft.com/office/drawing/2014/main" id="{E74B63C1-21A7-4258-96A0-003D664B947F}"/>
                </a:ext>
              </a:extLst>
            </p:cNvPr>
            <p:cNvSpPr txBox="1">
              <a:spLocks/>
            </p:cNvSpPr>
            <p:nvPr/>
          </p:nvSpPr>
          <p:spPr>
            <a:xfrm>
              <a:off x="3750006" y="885560"/>
              <a:ext cx="832504"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5874"/>
                  </a:solidFill>
                  <a:effectLst/>
                  <a:uLnTx/>
                  <a:uFillTx/>
                  <a:latin typeface="+mj-lt"/>
                </a:rPr>
                <a:t>02</a:t>
              </a:r>
            </a:p>
          </p:txBody>
        </p:sp>
        <p:sp>
          <p:nvSpPr>
            <p:cNvPr id="18" name="Title 3">
              <a:extLst>
                <a:ext uri="{FF2B5EF4-FFF2-40B4-BE49-F238E27FC236}">
                  <a16:creationId xmlns:a16="http://schemas.microsoft.com/office/drawing/2014/main" id="{A1D5F306-27E1-4BFF-BCBC-DA6467951974}"/>
                </a:ext>
              </a:extLst>
            </p:cNvPr>
            <p:cNvSpPr txBox="1">
              <a:spLocks/>
            </p:cNvSpPr>
            <p:nvPr/>
          </p:nvSpPr>
          <p:spPr>
            <a:xfrm>
              <a:off x="4582509" y="864294"/>
              <a:ext cx="2796485"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微软雅黑" panose="020B0503020204020204" pitchFamily="34" charset="-122"/>
                  <a:ea typeface="微软雅黑" panose="020B0503020204020204" pitchFamily="34" charset="-122"/>
                </a:rPr>
                <a:t>内容输入</a:t>
              </a:r>
              <a:endParaRPr kumimoji="0" lang="en-US" sz="2400" b="1" i="0" u="none" strike="noStrike" kern="1200" cap="none" spc="0" normalizeH="0" baseline="0" noProof="0" dirty="0">
                <a:ln>
                  <a:noFill/>
                </a:ln>
                <a:solidFill>
                  <a:srgbClr val="005874"/>
                </a:solidFill>
                <a:effectLst/>
                <a:uLnTx/>
                <a:uFillTx/>
                <a:latin typeface="微软雅黑" panose="020B0503020204020204" pitchFamily="34" charset="-122"/>
                <a:ea typeface="微软雅黑" panose="020B0503020204020204" pitchFamily="34" charset="-122"/>
              </a:endParaRPr>
            </a:p>
          </p:txBody>
        </p:sp>
        <p:sp>
          <p:nvSpPr>
            <p:cNvPr id="19" name="Title 3">
              <a:extLst>
                <a:ext uri="{FF2B5EF4-FFF2-40B4-BE49-F238E27FC236}">
                  <a16:creationId xmlns:a16="http://schemas.microsoft.com/office/drawing/2014/main" id="{46529DB9-6467-408A-B66C-479B524AFD8A}"/>
                </a:ext>
              </a:extLst>
            </p:cNvPr>
            <p:cNvSpPr txBox="1">
              <a:spLocks/>
            </p:cNvSpPr>
            <p:nvPr/>
          </p:nvSpPr>
          <p:spPr>
            <a:xfrm>
              <a:off x="4577001" y="1608573"/>
              <a:ext cx="2622585" cy="135791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120000"/>
                </a:lnSpc>
                <a:defRPr/>
              </a:pPr>
              <a:r>
                <a:rPr lang="zh-CN" altLang="en-US" sz="1800" b="0" dirty="0">
                  <a:solidFill>
                    <a:schemeClr val="bg2"/>
                  </a:solidFill>
                  <a:latin typeface="+mn-ea"/>
                </a:rPr>
                <a:t>适用于实在无配图请输入输入文本请输入文本请输入文本请输入文本</a:t>
              </a:r>
              <a:r>
                <a:rPr lang="zh-CN" altLang="en-US" sz="1800" dirty="0">
                  <a:solidFill>
                    <a:schemeClr val="bg2"/>
                  </a:solidFill>
                  <a:latin typeface="+mn-ea"/>
                </a:rPr>
                <a:t>。</a:t>
              </a:r>
              <a:endParaRPr lang="en-US" altLang="zh-CN" sz="1800" dirty="0">
                <a:solidFill>
                  <a:schemeClr val="bg2"/>
                </a:solidFill>
                <a:latin typeface="+mn-ea"/>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005874">
                    <a:alpha val="70000"/>
                  </a:srgbClr>
                </a:solidFill>
                <a:effectLst/>
                <a:uLnTx/>
                <a:uFillTx/>
                <a:latin typeface="Source Sans Pro" charset="0"/>
                <a:ea typeface="Source Sans Pro" charset="0"/>
                <a:cs typeface="Source Sans Pro" charset="0"/>
              </a:endParaRPr>
            </a:p>
          </p:txBody>
        </p:sp>
      </p:grpSp>
      <p:grpSp>
        <p:nvGrpSpPr>
          <p:cNvPr id="20" name="Group 41">
            <a:extLst>
              <a:ext uri="{FF2B5EF4-FFF2-40B4-BE49-F238E27FC236}">
                <a16:creationId xmlns:a16="http://schemas.microsoft.com/office/drawing/2014/main" id="{298D8EBE-8F01-47BD-84D1-B1C0C2139688}"/>
              </a:ext>
            </a:extLst>
          </p:cNvPr>
          <p:cNvGrpSpPr/>
          <p:nvPr/>
        </p:nvGrpSpPr>
        <p:grpSpPr>
          <a:xfrm>
            <a:off x="7693571" y="3930652"/>
            <a:ext cx="3752926" cy="2438399"/>
            <a:chOff x="3626069" y="683173"/>
            <a:chExt cx="3752926" cy="2438399"/>
          </a:xfrm>
        </p:grpSpPr>
        <p:sp>
          <p:nvSpPr>
            <p:cNvPr id="21" name="Rectangle 42">
              <a:extLst>
                <a:ext uri="{FF2B5EF4-FFF2-40B4-BE49-F238E27FC236}">
                  <a16:creationId xmlns:a16="http://schemas.microsoft.com/office/drawing/2014/main" id="{F2030A1F-172A-418D-BBF2-E05FE80FB0BB}"/>
                </a:ext>
              </a:extLst>
            </p:cNvPr>
            <p:cNvSpPr/>
            <p:nvPr/>
          </p:nvSpPr>
          <p:spPr>
            <a:xfrm>
              <a:off x="3626069" y="683173"/>
              <a:ext cx="3752926" cy="243839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2" name="Straight Connector 43">
              <a:extLst>
                <a:ext uri="{FF2B5EF4-FFF2-40B4-BE49-F238E27FC236}">
                  <a16:creationId xmlns:a16="http://schemas.microsoft.com/office/drawing/2014/main" id="{1B705A18-233B-42A1-BEC4-4AF12473BB00}"/>
                </a:ext>
              </a:extLst>
            </p:cNvPr>
            <p:cNvCxnSpPr/>
            <p:nvPr/>
          </p:nvCxnSpPr>
          <p:spPr>
            <a:xfrm>
              <a:off x="3626069" y="704438"/>
              <a:ext cx="767255" cy="0"/>
            </a:xfrm>
            <a:prstGeom prst="line">
              <a:avLst/>
            </a:prstGeom>
            <a:ln w="38100">
              <a:solidFill>
                <a:srgbClr val="005874"/>
              </a:solidFill>
            </a:ln>
          </p:spPr>
          <p:style>
            <a:lnRef idx="1">
              <a:schemeClr val="accent1"/>
            </a:lnRef>
            <a:fillRef idx="0">
              <a:schemeClr val="accent1"/>
            </a:fillRef>
            <a:effectRef idx="0">
              <a:schemeClr val="accent1"/>
            </a:effectRef>
            <a:fontRef idx="minor">
              <a:schemeClr val="tx1"/>
            </a:fontRef>
          </p:style>
        </p:cxnSp>
        <p:sp>
          <p:nvSpPr>
            <p:cNvPr id="23" name="Title 3">
              <a:extLst>
                <a:ext uri="{FF2B5EF4-FFF2-40B4-BE49-F238E27FC236}">
                  <a16:creationId xmlns:a16="http://schemas.microsoft.com/office/drawing/2014/main" id="{416E8547-09F9-4E76-BFDB-7AE51E76F061}"/>
                </a:ext>
              </a:extLst>
            </p:cNvPr>
            <p:cNvSpPr txBox="1">
              <a:spLocks/>
            </p:cNvSpPr>
            <p:nvPr/>
          </p:nvSpPr>
          <p:spPr>
            <a:xfrm>
              <a:off x="3750006" y="885560"/>
              <a:ext cx="832504"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5874"/>
                  </a:solidFill>
                  <a:effectLst/>
                  <a:uLnTx/>
                  <a:uFillTx/>
                  <a:latin typeface="微软雅黑" panose="020B0503020204020204" pitchFamily="34" charset="-122"/>
                  <a:ea typeface="微软雅黑" panose="020B0503020204020204" pitchFamily="34" charset="-122"/>
                </a:rPr>
                <a:t>04</a:t>
              </a:r>
            </a:p>
          </p:txBody>
        </p:sp>
        <p:sp>
          <p:nvSpPr>
            <p:cNvPr id="24" name="Title 3">
              <a:extLst>
                <a:ext uri="{FF2B5EF4-FFF2-40B4-BE49-F238E27FC236}">
                  <a16:creationId xmlns:a16="http://schemas.microsoft.com/office/drawing/2014/main" id="{ABE362A6-BEC8-41C3-83B3-EDF385040450}"/>
                </a:ext>
              </a:extLst>
            </p:cNvPr>
            <p:cNvSpPr txBox="1">
              <a:spLocks/>
            </p:cNvSpPr>
            <p:nvPr/>
          </p:nvSpPr>
          <p:spPr>
            <a:xfrm>
              <a:off x="4582509" y="864294"/>
              <a:ext cx="2796485"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mj-ea"/>
                  <a:ea typeface="+mj-ea"/>
                </a:rPr>
                <a:t>内容输入</a:t>
              </a:r>
              <a:endParaRPr kumimoji="0" lang="en-US" sz="2400" b="1" i="0" u="none" strike="noStrike" kern="1200" cap="none" spc="0" normalizeH="0" baseline="0" noProof="0" dirty="0">
                <a:ln>
                  <a:noFill/>
                </a:ln>
                <a:solidFill>
                  <a:srgbClr val="005874"/>
                </a:solidFill>
                <a:effectLst/>
                <a:uLnTx/>
                <a:uFillTx/>
                <a:latin typeface="+mj-ea"/>
                <a:ea typeface="+mj-ea"/>
              </a:endParaRPr>
            </a:p>
          </p:txBody>
        </p:sp>
        <p:sp>
          <p:nvSpPr>
            <p:cNvPr id="25" name="Title 3">
              <a:extLst>
                <a:ext uri="{FF2B5EF4-FFF2-40B4-BE49-F238E27FC236}">
                  <a16:creationId xmlns:a16="http://schemas.microsoft.com/office/drawing/2014/main" id="{A062046B-D0BB-4740-B122-8FE08662C347}"/>
                </a:ext>
              </a:extLst>
            </p:cNvPr>
            <p:cNvSpPr txBox="1">
              <a:spLocks/>
            </p:cNvSpPr>
            <p:nvPr/>
          </p:nvSpPr>
          <p:spPr>
            <a:xfrm>
              <a:off x="4577001" y="1608573"/>
              <a:ext cx="2622585" cy="135791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150000"/>
                </a:lnSpc>
                <a:spcBef>
                  <a:spcPts val="300"/>
                </a:spcBef>
              </a:pPr>
              <a:r>
                <a:rPr lang="zh-CN" altLang="en-US" sz="1800" b="0" dirty="0">
                  <a:solidFill>
                    <a:schemeClr val="bg2"/>
                  </a:solidFill>
                  <a:latin typeface="+mn-ea"/>
                </a:rPr>
                <a:t>适用于实在无配图请输入输入文本请输入文本请输入文本请输入文本。</a:t>
              </a:r>
              <a:endParaRPr lang="en-US" altLang="zh-CN" sz="1800" b="0" dirty="0">
                <a:solidFill>
                  <a:schemeClr val="bg2"/>
                </a:solidFill>
                <a:latin typeface="+mn-ea"/>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005874">
                    <a:alpha val="70000"/>
                  </a:srgbClr>
                </a:solidFill>
                <a:effectLst/>
                <a:uLnTx/>
                <a:uFillTx/>
                <a:latin typeface="Source Sans Pro" charset="0"/>
                <a:ea typeface="Source Sans Pro" charset="0"/>
                <a:cs typeface="Source Sans Pro" charset="0"/>
              </a:endParaRPr>
            </a:p>
          </p:txBody>
        </p:sp>
      </p:grpSp>
      <p:grpSp>
        <p:nvGrpSpPr>
          <p:cNvPr id="27" name="组合 26">
            <a:extLst>
              <a:ext uri="{FF2B5EF4-FFF2-40B4-BE49-F238E27FC236}">
                <a16:creationId xmlns:a16="http://schemas.microsoft.com/office/drawing/2014/main" id="{ED372CF4-2FE2-46D5-A474-42ED639FABBD}"/>
              </a:ext>
            </a:extLst>
          </p:cNvPr>
          <p:cNvGrpSpPr/>
          <p:nvPr/>
        </p:nvGrpSpPr>
        <p:grpSpPr>
          <a:xfrm>
            <a:off x="-2361397" y="1053115"/>
            <a:ext cx="6003587" cy="5914862"/>
            <a:chOff x="-2361397" y="1079692"/>
            <a:chExt cx="6003587" cy="5250489"/>
          </a:xfrm>
        </p:grpSpPr>
        <p:sp>
          <p:nvSpPr>
            <p:cNvPr id="42" name="矩形 1">
              <a:extLst>
                <a:ext uri="{FF2B5EF4-FFF2-40B4-BE49-F238E27FC236}">
                  <a16:creationId xmlns:a16="http://schemas.microsoft.com/office/drawing/2014/main" id="{5F6DC26B-0F03-4C5A-97BE-91B4667C875D}"/>
                </a:ext>
              </a:extLst>
            </p:cNvPr>
            <p:cNvSpPr/>
            <p:nvPr/>
          </p:nvSpPr>
          <p:spPr>
            <a:xfrm>
              <a:off x="-2361397" y="1188268"/>
              <a:ext cx="6003587" cy="5141913"/>
            </a:xfrm>
            <a:custGeom>
              <a:avLst/>
              <a:gdLst/>
              <a:ahLst/>
              <a:cxnLst/>
              <a:rect l="l" t="t" r="r" b="b"/>
              <a:pathLst>
                <a:path w="6003587" h="5141913">
                  <a:moveTo>
                    <a:pt x="5065968" y="0"/>
                  </a:moveTo>
                  <a:lnTo>
                    <a:pt x="6003587" y="0"/>
                  </a:lnTo>
                  <a:lnTo>
                    <a:pt x="6003587" y="1361228"/>
                  </a:lnTo>
                  <a:lnTo>
                    <a:pt x="2278743" y="5141913"/>
                  </a:lnTo>
                  <a:lnTo>
                    <a:pt x="0" y="514191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9">
              <a:extLst>
                <a:ext uri="{FF2B5EF4-FFF2-40B4-BE49-F238E27FC236}">
                  <a16:creationId xmlns:a16="http://schemas.microsoft.com/office/drawing/2014/main" id="{BD1E5154-E0CE-4DFD-8016-F58490CC4A9C}"/>
                </a:ext>
              </a:extLst>
            </p:cNvPr>
            <p:cNvSpPr/>
            <p:nvPr/>
          </p:nvSpPr>
          <p:spPr bwMode="auto">
            <a:xfrm>
              <a:off x="1799470" y="1079692"/>
              <a:ext cx="434361" cy="870287"/>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noFill/>
            <a:ln w="6350" cap="flat">
              <a:solidFill>
                <a:srgbClr val="00587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44" name="Freeform 8">
              <a:extLst>
                <a:ext uri="{FF2B5EF4-FFF2-40B4-BE49-F238E27FC236}">
                  <a16:creationId xmlns:a16="http://schemas.microsoft.com/office/drawing/2014/main" id="{43007B45-CD43-490D-86D8-48652D447EC0}"/>
                </a:ext>
              </a:extLst>
            </p:cNvPr>
            <p:cNvSpPr/>
            <p:nvPr/>
          </p:nvSpPr>
          <p:spPr bwMode="auto">
            <a:xfrm>
              <a:off x="2316956" y="3294395"/>
              <a:ext cx="557980" cy="1114005"/>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1C819E"/>
            </a:solidFill>
            <a:ln w="6350" cap="flat">
              <a:noFill/>
              <a:prstDash val="solid"/>
              <a:miter lim="800000"/>
            </a:ln>
          </p:spPr>
          <p:txBody>
            <a:bodyPr vert="horz" wrap="square" lIns="91440" tIns="45720" rIns="91440" bIns="45720" numCol="1" anchor="t" anchorCtr="0" compatLnSpc="1"/>
            <a:lstStyle/>
            <a:p>
              <a:endParaRPr lang="zh-CN" altLang="en-US"/>
            </a:p>
          </p:txBody>
        </p:sp>
      </p:grpSp>
      <p:sp>
        <p:nvSpPr>
          <p:cNvPr id="33" name="标题 32">
            <a:extLst>
              <a:ext uri="{FF2B5EF4-FFF2-40B4-BE49-F238E27FC236}">
                <a16:creationId xmlns:a16="http://schemas.microsoft.com/office/drawing/2014/main" id="{E54DFE34-9E76-42E5-8C3B-3AB94FC4F7C6}"/>
              </a:ext>
            </a:extLst>
          </p:cNvPr>
          <p:cNvSpPr>
            <a:spLocks noGrp="1"/>
          </p:cNvSpPr>
          <p:nvPr>
            <p:ph type="title"/>
          </p:nvPr>
        </p:nvSpPr>
        <p:spPr/>
        <p:txBody>
          <a:bodyPr/>
          <a:lstStyle/>
          <a:p>
            <a:r>
              <a:rPr lang="zh-CN" altLang="en-US" dirty="0"/>
              <a:t>输入文本</a:t>
            </a:r>
          </a:p>
        </p:txBody>
      </p:sp>
    </p:spTree>
    <p:extLst>
      <p:ext uri="{BB962C8B-B14F-4D97-AF65-F5344CB8AC3E}">
        <p14:creationId xmlns:p14="http://schemas.microsoft.com/office/powerpoint/2010/main" val="339833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5999" y="1559014"/>
            <a:ext cx="2702012" cy="2194560"/>
          </a:xfrm>
          <a:prstGeom prst="rect">
            <a:avLst/>
          </a:prstGeom>
          <a:solidFill>
            <a:schemeClr val="bg1"/>
          </a:solidFill>
          <a:ln w="6350">
            <a:solidFill>
              <a:srgbClr val="005874"/>
            </a:solidFill>
          </a:ln>
          <a:effectLst>
            <a:outerShdw blurRad="635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0" name="Shape 3620"/>
          <p:cNvSpPr/>
          <p:nvPr/>
        </p:nvSpPr>
        <p:spPr>
          <a:xfrm>
            <a:off x="10072904" y="1900075"/>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2" name="Slide Number Placeholder 1"/>
          <p:cNvSpPr>
            <a:spLocks noGrp="1"/>
          </p:cNvSpPr>
          <p:nvPr>
            <p:ph type="sldNum" sz="quarter" idx="4294967295"/>
          </p:nvPr>
        </p:nvSpPr>
        <p:spPr>
          <a:xfrm>
            <a:off x="8610600" y="6356350"/>
            <a:ext cx="2743200" cy="365125"/>
          </a:xfrm>
        </p:spPr>
        <p:txBody>
          <a:bodyPr/>
          <a:lstStyle/>
          <a:p>
            <a:pPr lvl="0"/>
            <a:fld id="{D8D877B3-D348-4611-9BDB-C5374591D951}" type="slidenum">
              <a:rPr lang="en-US" noProof="0" smtClean="0"/>
              <a:pPr lvl="0"/>
              <a:t>18</a:t>
            </a:fld>
            <a:endParaRPr lang="en-US" noProof="0" dirty="0"/>
          </a:p>
        </p:txBody>
      </p:sp>
      <p:sp>
        <p:nvSpPr>
          <p:cNvPr id="5" name="TextBox 4"/>
          <p:cNvSpPr txBox="1"/>
          <p:nvPr/>
        </p:nvSpPr>
        <p:spPr>
          <a:xfrm>
            <a:off x="1136536" y="3310359"/>
            <a:ext cx="4174121" cy="2919069"/>
          </a:xfrm>
          <a:prstGeom prst="rect">
            <a:avLst/>
          </a:prstGeom>
          <a:noFill/>
        </p:spPr>
        <p:txBody>
          <a:bodyPr wrap="square" lIns="0" rIns="0" rtlCol="0">
            <a:spAutoFit/>
          </a:bodyPr>
          <a:lstStyle/>
          <a:p>
            <a:pPr defTabSz="914330">
              <a:lnSpc>
                <a:spcPct val="120000"/>
              </a:lnSpc>
              <a:defRPr/>
            </a:pPr>
            <a:r>
              <a:rPr lang="zh-CN" altLang="en-US" dirty="0">
                <a:solidFill>
                  <a:schemeClr val="bg2">
                    <a:lumMod val="75000"/>
                    <a:lumOff val="25000"/>
                  </a:schemeClr>
                </a:solidFill>
                <a:latin typeface="+mn-ea"/>
              </a:rPr>
              <a:t>点击图片占位符中图标，选择合适的图片进行替换。如果发现替换后的图片裁剪的不合适，点击图片，选择“图片工具”</a:t>
            </a:r>
            <a:r>
              <a:rPr lang="en-US" altLang="zh-CN" dirty="0">
                <a:solidFill>
                  <a:schemeClr val="bg2">
                    <a:lumMod val="75000"/>
                    <a:lumOff val="25000"/>
                  </a:schemeClr>
                </a:solidFill>
                <a:latin typeface="+mn-ea"/>
              </a:rPr>
              <a:t>—</a:t>
            </a:r>
            <a:r>
              <a:rPr lang="zh-CN" altLang="en-US" dirty="0">
                <a:solidFill>
                  <a:schemeClr val="bg2">
                    <a:lumMod val="75000"/>
                    <a:lumOff val="25000"/>
                  </a:schemeClr>
                </a:solidFill>
                <a:latin typeface="+mn-ea"/>
              </a:rPr>
              <a:t>“裁剪”下拉小三角</a:t>
            </a:r>
            <a:r>
              <a:rPr lang="en-US" altLang="zh-CN" dirty="0">
                <a:solidFill>
                  <a:schemeClr val="bg2">
                    <a:lumMod val="75000"/>
                    <a:lumOff val="25000"/>
                  </a:schemeClr>
                </a:solidFill>
                <a:latin typeface="+mn-ea"/>
              </a:rPr>
              <a:t>—</a:t>
            </a:r>
            <a:r>
              <a:rPr lang="zh-CN" altLang="en-US" dirty="0">
                <a:solidFill>
                  <a:schemeClr val="bg2">
                    <a:lumMod val="75000"/>
                    <a:lumOff val="25000"/>
                  </a:schemeClr>
                </a:solidFill>
                <a:latin typeface="+mn-ea"/>
              </a:rPr>
              <a:t>“填充”，即可调整裁剪位置。</a:t>
            </a:r>
            <a:r>
              <a:rPr lang="zh-CN" altLang="en-US" dirty="0">
                <a:solidFill>
                  <a:schemeClr val="bg2">
                    <a:lumMod val="75000"/>
                    <a:lumOff val="25000"/>
                  </a:schemeClr>
                </a:solidFill>
                <a:ea typeface="Source Sans Pro" charset="0"/>
                <a:cs typeface="Source Sans Pro" charset="0"/>
              </a:rPr>
              <a:t>输入文本输入文本输入文本输入文本输入文本输入文本输入文本输入文本输入文本输入文本输入文本输入文本输入文本输入文本输入文本输入</a:t>
            </a:r>
            <a:endParaRPr lang="en-US" altLang="zh-CN" dirty="0">
              <a:solidFill>
                <a:schemeClr val="bg2">
                  <a:lumMod val="75000"/>
                  <a:lumOff val="25000"/>
                </a:schemeClr>
              </a:solidFill>
              <a:ea typeface="Source Sans Pro" charset="0"/>
              <a:cs typeface="Source Sans Pro" charset="0"/>
            </a:endParaRPr>
          </a:p>
          <a:p>
            <a:pPr marL="0" marR="0" lvl="0" indent="0" algn="l" defTabSz="91433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2">
                  <a:lumMod val="75000"/>
                  <a:lumOff val="25000"/>
                </a:schemeClr>
              </a:solidFill>
              <a:effectLst/>
              <a:uLnTx/>
              <a:uFillTx/>
              <a:latin typeface="Open Sans"/>
              <a:ea typeface="+mn-ea"/>
              <a:cs typeface="+mn-cs"/>
            </a:endParaRPr>
          </a:p>
        </p:txBody>
      </p:sp>
      <p:sp>
        <p:nvSpPr>
          <p:cNvPr id="8" name="TextBox 7"/>
          <p:cNvSpPr txBox="1"/>
          <p:nvPr/>
        </p:nvSpPr>
        <p:spPr>
          <a:xfrm>
            <a:off x="6244281" y="2504489"/>
            <a:ext cx="2408538" cy="297389"/>
          </a:xfrm>
          <a:prstGeom prst="rect">
            <a:avLst/>
          </a:prstGeom>
          <a:noFill/>
        </p:spPr>
        <p:txBody>
          <a:bodyPr wrap="square" lIns="0" rIns="0" rtlCol="0">
            <a:spAutoFit/>
          </a:bodyPr>
          <a:lstStyle/>
          <a:p>
            <a:pPr lvl="0" algn="ctr" defTabSz="914330">
              <a:lnSpc>
                <a:spcPct val="70000"/>
              </a:lnSpc>
              <a:defRPr/>
            </a:pPr>
            <a:r>
              <a:rPr lang="zh-CN" altLang="en-US" b="1" dirty="0">
                <a:solidFill>
                  <a:srgbClr val="1C819E"/>
                </a:solidFill>
                <a:ea typeface="Source Sans Pro" charset="0"/>
                <a:cs typeface="Source Sans Pro" charset="0"/>
              </a:rPr>
              <a:t>输入文本输入</a:t>
            </a:r>
            <a:endParaRPr kumimoji="0" lang="en-US" b="1" i="0" u="none" strike="noStrike" kern="1200" cap="none" spc="0" normalizeH="0" baseline="0" noProof="0" dirty="0">
              <a:ln>
                <a:noFill/>
              </a:ln>
              <a:solidFill>
                <a:srgbClr val="FE1C1D"/>
              </a:solidFill>
              <a:effectLst/>
              <a:uLnTx/>
              <a:uFillTx/>
              <a:latin typeface="Montserrat-Bold"/>
              <a:ea typeface="+mn-ea"/>
              <a:cs typeface="+mn-cs"/>
            </a:endParaRPr>
          </a:p>
        </p:txBody>
      </p:sp>
      <p:sp>
        <p:nvSpPr>
          <p:cNvPr id="9" name="Shape 3599"/>
          <p:cNvSpPr/>
          <p:nvPr/>
        </p:nvSpPr>
        <p:spPr>
          <a:xfrm>
            <a:off x="7230850" y="19000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 name="Rectangle 17"/>
          <p:cNvSpPr/>
          <p:nvPr/>
        </p:nvSpPr>
        <p:spPr>
          <a:xfrm>
            <a:off x="8918488" y="1559014"/>
            <a:ext cx="2702012" cy="2194560"/>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 name="Rectangle 18"/>
          <p:cNvSpPr/>
          <p:nvPr/>
        </p:nvSpPr>
        <p:spPr>
          <a:xfrm>
            <a:off x="6095999" y="3870741"/>
            <a:ext cx="2702012" cy="2194560"/>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 name="Rectangle 19"/>
          <p:cNvSpPr/>
          <p:nvPr/>
        </p:nvSpPr>
        <p:spPr>
          <a:xfrm>
            <a:off x="8918488" y="3870741"/>
            <a:ext cx="2702012" cy="2194560"/>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1" name="TextBox 20"/>
          <p:cNvSpPr txBox="1"/>
          <p:nvPr/>
        </p:nvSpPr>
        <p:spPr>
          <a:xfrm>
            <a:off x="9086335" y="2504489"/>
            <a:ext cx="2408538" cy="297389"/>
          </a:xfrm>
          <a:prstGeom prst="rect">
            <a:avLst/>
          </a:prstGeom>
          <a:noFill/>
        </p:spPr>
        <p:txBody>
          <a:bodyPr wrap="square" lIns="0" rIns="0" rtlCol="0">
            <a:spAutoFit/>
          </a:bodyPr>
          <a:lstStyle/>
          <a:p>
            <a:pPr lvl="0" algn="ctr" defTabSz="914330">
              <a:lnSpc>
                <a:spcPct val="70000"/>
              </a:lnSpc>
              <a:defRPr/>
            </a:pPr>
            <a:r>
              <a:rPr lang="zh-CN" altLang="en-US" b="1" dirty="0">
                <a:solidFill>
                  <a:srgbClr val="1C819E"/>
                </a:solidFill>
                <a:ea typeface="Source Sans Pro" charset="0"/>
                <a:cs typeface="Source Sans Pro" charset="0"/>
              </a:rPr>
              <a:t>输入文本输入</a:t>
            </a:r>
            <a:endParaRPr lang="en-US" altLang="zh-CN" b="1" dirty="0">
              <a:solidFill>
                <a:srgbClr val="FE1C1D"/>
              </a:solidFill>
              <a:latin typeface="Montserrat-Bold"/>
            </a:endParaRPr>
          </a:p>
        </p:txBody>
      </p:sp>
      <p:sp>
        <p:nvSpPr>
          <p:cNvPr id="23" name="TextBox 22"/>
          <p:cNvSpPr txBox="1"/>
          <p:nvPr/>
        </p:nvSpPr>
        <p:spPr>
          <a:xfrm>
            <a:off x="9102811" y="2863382"/>
            <a:ext cx="2392062" cy="657809"/>
          </a:xfrm>
          <a:prstGeom prst="rect">
            <a:avLst/>
          </a:prstGeom>
          <a:noFill/>
        </p:spPr>
        <p:txBody>
          <a:bodyPr wrap="square" lIns="0" rIns="0" rtlCol="0">
            <a:spAutoFit/>
          </a:bodyPr>
          <a:lstStyle/>
          <a:p>
            <a:pPr lvl="0" algn="ctr" defTabSz="914330">
              <a:lnSpc>
                <a:spcPct val="120000"/>
              </a:lnSpc>
              <a:defRPr/>
            </a:pPr>
            <a:r>
              <a:rPr lang="zh-CN" altLang="en-US" sz="1600" dirty="0">
                <a:solidFill>
                  <a:schemeClr val="bg2">
                    <a:lumMod val="75000"/>
                    <a:lumOff val="25000"/>
                  </a:schemeClr>
                </a:solidFill>
                <a:ea typeface="Source Sans Pro" charset="0"/>
                <a:cs typeface="Source Sans Pro" charset="0"/>
              </a:rPr>
              <a:t>输入文本输入文本输入文本输入文本输入文本输入</a:t>
            </a:r>
            <a:endParaRPr kumimoji="0" lang="en-US" sz="1600" b="0" i="0" u="none" strike="noStrike" kern="1200" cap="none" spc="0" normalizeH="0" baseline="0" noProof="0" dirty="0">
              <a:ln>
                <a:noFill/>
              </a:ln>
              <a:solidFill>
                <a:schemeClr val="bg2">
                  <a:lumMod val="75000"/>
                  <a:lumOff val="25000"/>
                </a:schemeClr>
              </a:solidFill>
              <a:effectLst/>
              <a:uLnTx/>
              <a:uFillTx/>
              <a:latin typeface="Open Sans"/>
            </a:endParaRPr>
          </a:p>
        </p:txBody>
      </p:sp>
      <p:sp>
        <p:nvSpPr>
          <p:cNvPr id="24" name="TextBox 23"/>
          <p:cNvSpPr txBox="1"/>
          <p:nvPr/>
        </p:nvSpPr>
        <p:spPr>
          <a:xfrm>
            <a:off x="6244281" y="4769894"/>
            <a:ext cx="2408538" cy="297389"/>
          </a:xfrm>
          <a:prstGeom prst="rect">
            <a:avLst/>
          </a:prstGeom>
          <a:noFill/>
        </p:spPr>
        <p:txBody>
          <a:bodyPr wrap="square" lIns="0" rIns="0" rtlCol="0">
            <a:spAutoFit/>
          </a:bodyPr>
          <a:lstStyle/>
          <a:p>
            <a:pPr lvl="0" algn="ctr" defTabSz="914330">
              <a:lnSpc>
                <a:spcPct val="70000"/>
              </a:lnSpc>
              <a:defRPr/>
            </a:pPr>
            <a:r>
              <a:rPr lang="zh-CN" altLang="en-US" b="1" dirty="0">
                <a:solidFill>
                  <a:srgbClr val="1C819E"/>
                </a:solidFill>
                <a:ea typeface="Source Sans Pro" charset="0"/>
                <a:cs typeface="Source Sans Pro" charset="0"/>
              </a:rPr>
              <a:t>输入文本输入</a:t>
            </a:r>
            <a:endParaRPr lang="en-US" altLang="zh-CN" b="1" dirty="0">
              <a:solidFill>
                <a:srgbClr val="FE1C1D"/>
              </a:solidFill>
              <a:latin typeface="Montserrat-Bold"/>
            </a:endParaRPr>
          </a:p>
        </p:txBody>
      </p:sp>
      <p:sp>
        <p:nvSpPr>
          <p:cNvPr id="26" name="TextBox 25"/>
          <p:cNvSpPr txBox="1"/>
          <p:nvPr/>
        </p:nvSpPr>
        <p:spPr>
          <a:xfrm>
            <a:off x="6260757" y="5209812"/>
            <a:ext cx="2392062" cy="657809"/>
          </a:xfrm>
          <a:prstGeom prst="rect">
            <a:avLst/>
          </a:prstGeom>
          <a:noFill/>
        </p:spPr>
        <p:txBody>
          <a:bodyPr wrap="square" lIns="0" rIns="0" rtlCol="0">
            <a:spAutoFit/>
          </a:bodyPr>
          <a:lstStyle/>
          <a:p>
            <a:pPr lvl="0" algn="ctr" defTabSz="914330">
              <a:lnSpc>
                <a:spcPct val="120000"/>
              </a:lnSpc>
              <a:defRPr/>
            </a:pPr>
            <a:r>
              <a:rPr lang="zh-CN" altLang="en-US" sz="1600" dirty="0">
                <a:solidFill>
                  <a:schemeClr val="bg2">
                    <a:lumMod val="75000"/>
                    <a:lumOff val="25000"/>
                  </a:schemeClr>
                </a:solidFill>
                <a:ea typeface="Source Sans Pro" charset="0"/>
                <a:cs typeface="Source Sans Pro" charset="0"/>
              </a:rPr>
              <a:t>输入文本输入文本输入文本输入文本输入文本输入</a:t>
            </a:r>
            <a:endParaRPr kumimoji="0" lang="en-US" sz="1600" b="0" i="0" u="none" strike="noStrike" kern="1200" cap="none" spc="0" normalizeH="0" baseline="0" noProof="0" dirty="0">
              <a:ln>
                <a:noFill/>
              </a:ln>
              <a:solidFill>
                <a:schemeClr val="bg2">
                  <a:lumMod val="75000"/>
                  <a:lumOff val="25000"/>
                </a:schemeClr>
              </a:solidFill>
              <a:effectLst/>
              <a:uLnTx/>
              <a:uFillTx/>
              <a:latin typeface="Open Sans"/>
            </a:endParaRPr>
          </a:p>
        </p:txBody>
      </p:sp>
      <p:sp>
        <p:nvSpPr>
          <p:cNvPr id="27" name="TextBox 26"/>
          <p:cNvSpPr txBox="1"/>
          <p:nvPr/>
        </p:nvSpPr>
        <p:spPr>
          <a:xfrm>
            <a:off x="9086335" y="4769894"/>
            <a:ext cx="2408538" cy="297389"/>
          </a:xfrm>
          <a:prstGeom prst="rect">
            <a:avLst/>
          </a:prstGeom>
          <a:noFill/>
        </p:spPr>
        <p:txBody>
          <a:bodyPr wrap="square" lIns="0" rIns="0" rtlCol="0">
            <a:spAutoFit/>
          </a:bodyPr>
          <a:lstStyle/>
          <a:p>
            <a:pPr lvl="0" algn="ctr" defTabSz="914330">
              <a:lnSpc>
                <a:spcPct val="70000"/>
              </a:lnSpc>
              <a:defRPr/>
            </a:pPr>
            <a:r>
              <a:rPr lang="zh-CN" altLang="en-US" b="1" dirty="0">
                <a:solidFill>
                  <a:srgbClr val="1C819E"/>
                </a:solidFill>
                <a:ea typeface="Source Sans Pro" charset="0"/>
                <a:cs typeface="Source Sans Pro" charset="0"/>
              </a:rPr>
              <a:t>输入文本输入</a:t>
            </a:r>
            <a:endParaRPr lang="en-US" altLang="zh-CN" b="1" dirty="0">
              <a:solidFill>
                <a:srgbClr val="FE1C1D"/>
              </a:solidFill>
              <a:latin typeface="Montserrat-Bold"/>
            </a:endParaRPr>
          </a:p>
        </p:txBody>
      </p:sp>
      <p:sp>
        <p:nvSpPr>
          <p:cNvPr id="29" name="TextBox 28"/>
          <p:cNvSpPr txBox="1"/>
          <p:nvPr/>
        </p:nvSpPr>
        <p:spPr>
          <a:xfrm>
            <a:off x="9102811" y="5209812"/>
            <a:ext cx="2392062" cy="657809"/>
          </a:xfrm>
          <a:prstGeom prst="rect">
            <a:avLst/>
          </a:prstGeom>
          <a:noFill/>
        </p:spPr>
        <p:txBody>
          <a:bodyPr wrap="square" lIns="0" rIns="0" rtlCol="0">
            <a:spAutoFit/>
          </a:bodyPr>
          <a:lstStyle/>
          <a:p>
            <a:pPr lvl="0" algn="ctr" defTabSz="914330">
              <a:lnSpc>
                <a:spcPct val="120000"/>
              </a:lnSpc>
              <a:defRPr/>
            </a:pPr>
            <a:r>
              <a:rPr lang="zh-CN" altLang="en-US" sz="1600" dirty="0">
                <a:solidFill>
                  <a:schemeClr val="bg2">
                    <a:lumMod val="75000"/>
                    <a:lumOff val="25000"/>
                  </a:schemeClr>
                </a:solidFill>
                <a:ea typeface="Source Sans Pro" charset="0"/>
                <a:cs typeface="Source Sans Pro" charset="0"/>
              </a:rPr>
              <a:t>输入文本输入文本输入文本输入文本输入文本输入</a:t>
            </a:r>
            <a:endParaRPr kumimoji="0" lang="en-US" sz="1600" b="0" i="0" u="none" strike="noStrike" kern="1200" cap="none" spc="0" normalizeH="0" baseline="0" noProof="0" dirty="0">
              <a:ln>
                <a:noFill/>
              </a:ln>
              <a:solidFill>
                <a:schemeClr val="bg2">
                  <a:lumMod val="75000"/>
                  <a:lumOff val="25000"/>
                </a:schemeClr>
              </a:solidFill>
              <a:effectLst/>
              <a:uLnTx/>
              <a:uFillTx/>
              <a:latin typeface="Open Sans"/>
            </a:endParaRPr>
          </a:p>
        </p:txBody>
      </p:sp>
      <p:sp>
        <p:nvSpPr>
          <p:cNvPr id="31" name="Shape 3759"/>
          <p:cNvSpPr/>
          <p:nvPr/>
        </p:nvSpPr>
        <p:spPr>
          <a:xfrm>
            <a:off x="7221067" y="416548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Shape 3677"/>
          <p:cNvSpPr/>
          <p:nvPr/>
        </p:nvSpPr>
        <p:spPr>
          <a:xfrm>
            <a:off x="10072903" y="4206559"/>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TextBox 22">
            <a:extLst>
              <a:ext uri="{FF2B5EF4-FFF2-40B4-BE49-F238E27FC236}">
                <a16:creationId xmlns:a16="http://schemas.microsoft.com/office/drawing/2014/main" id="{9BF7513F-5E0B-4CE0-893B-EDCE0E5EDD57}"/>
              </a:ext>
            </a:extLst>
          </p:cNvPr>
          <p:cNvSpPr txBox="1"/>
          <p:nvPr/>
        </p:nvSpPr>
        <p:spPr>
          <a:xfrm>
            <a:off x="6260757" y="2948937"/>
            <a:ext cx="2392062" cy="657809"/>
          </a:xfrm>
          <a:prstGeom prst="rect">
            <a:avLst/>
          </a:prstGeom>
          <a:noFill/>
        </p:spPr>
        <p:txBody>
          <a:bodyPr wrap="square" lIns="0" rIns="0" rtlCol="0">
            <a:spAutoFit/>
          </a:bodyPr>
          <a:lstStyle/>
          <a:p>
            <a:pPr lvl="0" algn="ctr" defTabSz="914330">
              <a:lnSpc>
                <a:spcPct val="120000"/>
              </a:lnSpc>
              <a:defRPr/>
            </a:pPr>
            <a:r>
              <a:rPr lang="zh-CN" altLang="en-US" sz="1600" dirty="0">
                <a:solidFill>
                  <a:schemeClr val="bg2">
                    <a:lumMod val="75000"/>
                    <a:lumOff val="25000"/>
                  </a:schemeClr>
                </a:solidFill>
                <a:ea typeface="Source Sans Pro" charset="0"/>
                <a:cs typeface="Source Sans Pro" charset="0"/>
              </a:rPr>
              <a:t>输入文本输入文本输入文本输入文本输入文本输入</a:t>
            </a:r>
            <a:endParaRPr kumimoji="0" lang="en-US" sz="1600" b="0" i="0" u="none" strike="noStrike" kern="1200" cap="none" spc="0" normalizeH="0" baseline="0" noProof="0" dirty="0">
              <a:ln>
                <a:noFill/>
              </a:ln>
              <a:solidFill>
                <a:schemeClr val="bg2">
                  <a:lumMod val="75000"/>
                  <a:lumOff val="25000"/>
                </a:schemeClr>
              </a:solidFill>
              <a:effectLst/>
              <a:uLnTx/>
              <a:uFillTx/>
              <a:latin typeface="Open Sans"/>
            </a:endParaRPr>
          </a:p>
        </p:txBody>
      </p:sp>
      <p:grpSp>
        <p:nvGrpSpPr>
          <p:cNvPr id="33" name="组合 32">
            <a:extLst>
              <a:ext uri="{FF2B5EF4-FFF2-40B4-BE49-F238E27FC236}">
                <a16:creationId xmlns:a16="http://schemas.microsoft.com/office/drawing/2014/main" id="{C64F4618-6CF6-47E6-A30B-A76873B18937}"/>
              </a:ext>
            </a:extLst>
          </p:cNvPr>
          <p:cNvGrpSpPr/>
          <p:nvPr/>
        </p:nvGrpSpPr>
        <p:grpSpPr>
          <a:xfrm>
            <a:off x="6550" y="-37707"/>
            <a:ext cx="435550" cy="869579"/>
            <a:chOff x="14090" y="302793"/>
            <a:chExt cx="1191451" cy="2378740"/>
          </a:xfrm>
          <a:solidFill>
            <a:srgbClr val="1C819E"/>
          </a:solidFill>
        </p:grpSpPr>
        <p:sp>
          <p:nvSpPr>
            <p:cNvPr id="34" name="Freeform 8">
              <a:extLst>
                <a:ext uri="{FF2B5EF4-FFF2-40B4-BE49-F238E27FC236}">
                  <a16:creationId xmlns:a16="http://schemas.microsoft.com/office/drawing/2014/main" id="{0DB64A2B-AB69-4473-A948-D939A29220E2}"/>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35" name="Freeform 9">
              <a:extLst>
                <a:ext uri="{FF2B5EF4-FFF2-40B4-BE49-F238E27FC236}">
                  <a16:creationId xmlns:a16="http://schemas.microsoft.com/office/drawing/2014/main" id="{3A8EE3BB-1F9F-42F8-A04C-429B95E1F6AF}"/>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
        <p:nvSpPr>
          <p:cNvPr id="15" name="矩形 14">
            <a:extLst>
              <a:ext uri="{FF2B5EF4-FFF2-40B4-BE49-F238E27FC236}">
                <a16:creationId xmlns:a16="http://schemas.microsoft.com/office/drawing/2014/main" id="{211F74B1-D6A6-4759-B9CD-552EADC40ED7}"/>
              </a:ext>
            </a:extLst>
          </p:cNvPr>
          <p:cNvSpPr/>
          <p:nvPr/>
        </p:nvSpPr>
        <p:spPr>
          <a:xfrm>
            <a:off x="1075933" y="2189626"/>
            <a:ext cx="2339102" cy="461665"/>
          </a:xfrm>
          <a:prstGeom prst="rect">
            <a:avLst/>
          </a:prstGeom>
        </p:spPr>
        <p:txBody>
          <a:bodyPr wrap="none">
            <a:spAutoFit/>
          </a:bodyPr>
          <a:lstStyle/>
          <a:p>
            <a:r>
              <a:rPr lang="zh-CN" altLang="en-US" sz="2400" b="1" dirty="0">
                <a:solidFill>
                  <a:srgbClr val="1C819E"/>
                </a:solidFill>
                <a:ea typeface="Source Sans Pro" charset="0"/>
                <a:cs typeface="Source Sans Pro" charset="0"/>
              </a:rPr>
              <a:t>请输入文本标题</a:t>
            </a:r>
            <a:endParaRPr lang="zh-CN" altLang="en-US" sz="2400" b="1" dirty="0"/>
          </a:p>
        </p:txBody>
      </p:sp>
      <p:cxnSp>
        <p:nvCxnSpPr>
          <p:cNvPr id="17" name="直接连接符 16">
            <a:extLst>
              <a:ext uri="{FF2B5EF4-FFF2-40B4-BE49-F238E27FC236}">
                <a16:creationId xmlns:a16="http://schemas.microsoft.com/office/drawing/2014/main" id="{7094BDFB-D4A0-4B0E-871D-12CC10B1793A}"/>
              </a:ext>
            </a:extLst>
          </p:cNvPr>
          <p:cNvCxnSpPr/>
          <p:nvPr/>
        </p:nvCxnSpPr>
        <p:spPr>
          <a:xfrm>
            <a:off x="1192190" y="2846801"/>
            <a:ext cx="112274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标题 35">
            <a:extLst>
              <a:ext uri="{FF2B5EF4-FFF2-40B4-BE49-F238E27FC236}">
                <a16:creationId xmlns:a16="http://schemas.microsoft.com/office/drawing/2014/main" id="{BB345E72-52B6-4722-BCBD-F540B7EDD9EA}"/>
              </a:ext>
            </a:extLst>
          </p:cNvPr>
          <p:cNvSpPr>
            <a:spLocks noGrp="1"/>
          </p:cNvSpPr>
          <p:nvPr>
            <p:ph type="title"/>
          </p:nvPr>
        </p:nvSpPr>
        <p:spPr/>
        <p:txBody>
          <a:bodyPr/>
          <a:lstStyle/>
          <a:p>
            <a:r>
              <a:rPr lang="zh-CN" altLang="en-US" dirty="0"/>
              <a:t>输入文本</a:t>
            </a:r>
          </a:p>
        </p:txBody>
      </p:sp>
    </p:spTree>
    <p:extLst>
      <p:ext uri="{BB962C8B-B14F-4D97-AF65-F5344CB8AC3E}">
        <p14:creationId xmlns:p14="http://schemas.microsoft.com/office/powerpoint/2010/main" val="440998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a:extLst>
              <a:ext uri="{FF2B5EF4-FFF2-40B4-BE49-F238E27FC236}">
                <a16:creationId xmlns:a16="http://schemas.microsoft.com/office/drawing/2014/main" id="{87262EF2-9F4A-499E-9685-46328B7778E9}"/>
              </a:ext>
            </a:extLst>
          </p:cNvPr>
          <p:cNvSpPr/>
          <p:nvPr/>
        </p:nvSpPr>
        <p:spPr>
          <a:xfrm>
            <a:off x="1089085" y="1305237"/>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08231A04-B388-4986-A890-F77A5B2C0C12}"/>
              </a:ext>
            </a:extLst>
          </p:cNvPr>
          <p:cNvSpPr/>
          <p:nvPr/>
        </p:nvSpPr>
        <p:spPr>
          <a:xfrm>
            <a:off x="2663491" y="1448022"/>
            <a:ext cx="1465963" cy="369332"/>
          </a:xfrm>
          <a:prstGeom prst="rect">
            <a:avLst/>
          </a:prstGeom>
        </p:spPr>
        <p:txBody>
          <a:bodyPr wrap="square" lIns="0">
            <a:spAutoFit/>
          </a:bodyPr>
          <a:lstStyle/>
          <a:p>
            <a:r>
              <a:rPr lang="zh-CN" altLang="en-US" b="1" dirty="0">
                <a:latin typeface="微软雅黑" panose="020B0503020204020204" pitchFamily="34" charset="-122"/>
                <a:ea typeface="微软雅黑" panose="020B0503020204020204" pitchFamily="34" charset="-122"/>
              </a:rPr>
              <a:t>输入文案</a:t>
            </a:r>
          </a:p>
        </p:txBody>
      </p:sp>
      <p:cxnSp>
        <p:nvCxnSpPr>
          <p:cNvPr id="76" name="直接连接符 75">
            <a:extLst>
              <a:ext uri="{FF2B5EF4-FFF2-40B4-BE49-F238E27FC236}">
                <a16:creationId xmlns:a16="http://schemas.microsoft.com/office/drawing/2014/main" id="{C4084686-50B8-4313-80AC-4F4AB72549FA}"/>
              </a:ext>
            </a:extLst>
          </p:cNvPr>
          <p:cNvCxnSpPr>
            <a:cxnSpLocks/>
          </p:cNvCxnSpPr>
          <p:nvPr/>
        </p:nvCxnSpPr>
        <p:spPr>
          <a:xfrm>
            <a:off x="2678099" y="1844174"/>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B076419E-B384-408A-88CC-6C2E17538941}"/>
              </a:ext>
            </a:extLst>
          </p:cNvPr>
          <p:cNvSpPr/>
          <p:nvPr/>
        </p:nvSpPr>
        <p:spPr>
          <a:xfrm>
            <a:off x="2663492" y="1871058"/>
            <a:ext cx="3055434" cy="338554"/>
          </a:xfrm>
          <a:prstGeom prst="rect">
            <a:avLst/>
          </a:prstGeom>
        </p:spPr>
        <p:txBody>
          <a:bodyPr wrap="square" lIns="0">
            <a:spAutoFit/>
          </a:bodyPr>
          <a:lstStyle/>
          <a:p>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38807A95-7E4B-4E24-A466-43B99908DDC3}"/>
              </a:ext>
            </a:extLst>
          </p:cNvPr>
          <p:cNvSpPr/>
          <p:nvPr/>
        </p:nvSpPr>
        <p:spPr>
          <a:xfrm>
            <a:off x="6283888" y="1305237"/>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112ADA61-010E-487C-A409-85CFD8E50E5C}"/>
              </a:ext>
            </a:extLst>
          </p:cNvPr>
          <p:cNvSpPr/>
          <p:nvPr/>
        </p:nvSpPr>
        <p:spPr>
          <a:xfrm>
            <a:off x="7858294" y="1448022"/>
            <a:ext cx="1465963" cy="369332"/>
          </a:xfrm>
          <a:prstGeom prst="rect">
            <a:avLst/>
          </a:prstGeom>
        </p:spPr>
        <p:txBody>
          <a:bodyPr wrap="square" lIns="0">
            <a:spAutoFit/>
          </a:bodyPr>
          <a:lstStyle/>
          <a:p>
            <a:r>
              <a:rPr lang="zh-CN" altLang="en-US" b="1" dirty="0">
                <a:latin typeface="微软雅黑" panose="020B0503020204020204" pitchFamily="34" charset="-122"/>
                <a:ea typeface="微软雅黑" panose="020B0503020204020204" pitchFamily="34" charset="-122"/>
              </a:rPr>
              <a:t>输入文案</a:t>
            </a:r>
          </a:p>
        </p:txBody>
      </p:sp>
      <p:cxnSp>
        <p:nvCxnSpPr>
          <p:cNvPr id="84" name="直接连接符 83">
            <a:extLst>
              <a:ext uri="{FF2B5EF4-FFF2-40B4-BE49-F238E27FC236}">
                <a16:creationId xmlns:a16="http://schemas.microsoft.com/office/drawing/2014/main" id="{2CB934A4-4A55-4184-B6B2-53EBEAFF24BE}"/>
              </a:ext>
            </a:extLst>
          </p:cNvPr>
          <p:cNvCxnSpPr>
            <a:cxnSpLocks/>
          </p:cNvCxnSpPr>
          <p:nvPr/>
        </p:nvCxnSpPr>
        <p:spPr>
          <a:xfrm>
            <a:off x="7872902" y="1844174"/>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1554E955-C57E-411E-BE54-9C328CA10231}"/>
              </a:ext>
            </a:extLst>
          </p:cNvPr>
          <p:cNvSpPr/>
          <p:nvPr/>
        </p:nvSpPr>
        <p:spPr>
          <a:xfrm>
            <a:off x="7858295" y="1871058"/>
            <a:ext cx="3055434" cy="1021433"/>
          </a:xfrm>
          <a:prstGeom prst="rect">
            <a:avLst/>
          </a:prstGeom>
        </p:spPr>
        <p:txBody>
          <a:bodyPr wrap="square" lIns="0">
            <a:spAutoFit/>
          </a:bodyPr>
          <a:lstStyle/>
          <a:p>
            <a:pPr>
              <a:lnSpc>
                <a:spcPct val="130000"/>
              </a:lnSpc>
            </a:pPr>
            <a:r>
              <a:rPr lang="zh-CN" altLang="en-US" sz="1600" dirty="0">
                <a:solidFill>
                  <a:schemeClr val="bg2">
                    <a:lumMod val="75000"/>
                    <a:lumOff val="25000"/>
                  </a:schemeClr>
                </a:solidFill>
                <a:latin typeface="微软雅黑" panose="020B0503020204020204" pitchFamily="34" charset="-122"/>
                <a:ea typeface="微软雅黑" panose="020B0503020204020204" pitchFamily="34" charset="-122"/>
              </a:rPr>
              <a:t>输入文案输入文案输入文案输入文案输入文案输入文案</a:t>
            </a:r>
          </a:p>
          <a:p>
            <a:pPr>
              <a:lnSpc>
                <a:spcPct val="130000"/>
              </a:lnSpc>
            </a:pPr>
            <a:endParaRPr lang="zh-CN" altLang="en-US" sz="1600" b="1" dirty="0">
              <a:solidFill>
                <a:schemeClr val="bg2">
                  <a:lumMod val="75000"/>
                  <a:lumOff val="25000"/>
                </a:schemeClr>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7C8D7CBE-ED85-49B5-BCC2-546EFC8D9634}"/>
              </a:ext>
            </a:extLst>
          </p:cNvPr>
          <p:cNvSpPr/>
          <p:nvPr/>
        </p:nvSpPr>
        <p:spPr>
          <a:xfrm>
            <a:off x="1089085" y="2925992"/>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19F57DDA-A840-41F3-9420-D47AE05DF16B}"/>
              </a:ext>
            </a:extLst>
          </p:cNvPr>
          <p:cNvSpPr/>
          <p:nvPr/>
        </p:nvSpPr>
        <p:spPr>
          <a:xfrm>
            <a:off x="2663491" y="3068777"/>
            <a:ext cx="1465963" cy="369332"/>
          </a:xfrm>
          <a:prstGeom prst="rect">
            <a:avLst/>
          </a:prstGeom>
        </p:spPr>
        <p:txBody>
          <a:bodyPr wrap="square" lIns="0">
            <a:spAutoFit/>
          </a:bodyPr>
          <a:lstStyle/>
          <a:p>
            <a:r>
              <a:rPr lang="zh-CN" altLang="en-US" b="1" dirty="0">
                <a:latin typeface="微软雅黑" panose="020B0503020204020204" pitchFamily="34" charset="-122"/>
                <a:ea typeface="微软雅黑" panose="020B0503020204020204" pitchFamily="34" charset="-122"/>
              </a:rPr>
              <a:t>输入文案</a:t>
            </a:r>
          </a:p>
        </p:txBody>
      </p:sp>
      <p:cxnSp>
        <p:nvCxnSpPr>
          <p:cNvPr id="91" name="直接连接符 90">
            <a:extLst>
              <a:ext uri="{FF2B5EF4-FFF2-40B4-BE49-F238E27FC236}">
                <a16:creationId xmlns:a16="http://schemas.microsoft.com/office/drawing/2014/main" id="{A5DCBF2E-6B29-497A-B7ED-A79E598464D1}"/>
              </a:ext>
            </a:extLst>
          </p:cNvPr>
          <p:cNvCxnSpPr>
            <a:cxnSpLocks/>
          </p:cNvCxnSpPr>
          <p:nvPr/>
        </p:nvCxnSpPr>
        <p:spPr>
          <a:xfrm>
            <a:off x="2678099" y="3464929"/>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53243C75-0F00-4290-B188-7823ABB82D28}"/>
              </a:ext>
            </a:extLst>
          </p:cNvPr>
          <p:cNvSpPr/>
          <p:nvPr/>
        </p:nvSpPr>
        <p:spPr>
          <a:xfrm>
            <a:off x="6283888" y="2925992"/>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7BE28EDA-1CFF-42AF-B193-A1E8096F0614}"/>
              </a:ext>
            </a:extLst>
          </p:cNvPr>
          <p:cNvSpPr/>
          <p:nvPr/>
        </p:nvSpPr>
        <p:spPr>
          <a:xfrm>
            <a:off x="7858294" y="3068777"/>
            <a:ext cx="1465963" cy="677108"/>
          </a:xfrm>
          <a:prstGeom prst="rect">
            <a:avLst/>
          </a:prstGeom>
        </p:spPr>
        <p:txBody>
          <a:bodyPr wrap="square" lIns="0">
            <a:spAutoFit/>
          </a:bodyPr>
          <a:lstStyle/>
          <a:p>
            <a:r>
              <a:rPr lang="zh-CN" altLang="en-US" b="1" dirty="0">
                <a:latin typeface="微软雅黑" panose="020B0503020204020204" pitchFamily="34" charset="-122"/>
                <a:ea typeface="微软雅黑" panose="020B0503020204020204" pitchFamily="34" charset="-122"/>
              </a:rPr>
              <a:t>输入文案</a:t>
            </a:r>
          </a:p>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8" name="直接连接符 97">
            <a:extLst>
              <a:ext uri="{FF2B5EF4-FFF2-40B4-BE49-F238E27FC236}">
                <a16:creationId xmlns:a16="http://schemas.microsoft.com/office/drawing/2014/main" id="{88244D09-923B-4283-8592-E677C9A80986}"/>
              </a:ext>
            </a:extLst>
          </p:cNvPr>
          <p:cNvCxnSpPr>
            <a:cxnSpLocks/>
          </p:cNvCxnSpPr>
          <p:nvPr/>
        </p:nvCxnSpPr>
        <p:spPr>
          <a:xfrm>
            <a:off x="7872902" y="3464929"/>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AE024F3-5A47-4C8A-9608-A764AD47A6BF}"/>
              </a:ext>
            </a:extLst>
          </p:cNvPr>
          <p:cNvSpPr/>
          <p:nvPr/>
        </p:nvSpPr>
        <p:spPr>
          <a:xfrm>
            <a:off x="7858295" y="3491813"/>
            <a:ext cx="3055434" cy="1021433"/>
          </a:xfrm>
          <a:prstGeom prst="rect">
            <a:avLst/>
          </a:prstGeom>
        </p:spPr>
        <p:txBody>
          <a:bodyPr wrap="square" lIns="0">
            <a:spAutoFit/>
          </a:bodyPr>
          <a:lstStyle/>
          <a:p>
            <a:pPr>
              <a:lnSpc>
                <a:spcPct val="130000"/>
              </a:lnSpc>
            </a:pPr>
            <a:r>
              <a:rPr lang="zh-CN" altLang="en-US" sz="1600" dirty="0">
                <a:solidFill>
                  <a:schemeClr val="bg2">
                    <a:lumMod val="75000"/>
                    <a:lumOff val="25000"/>
                  </a:schemeClr>
                </a:solidFill>
                <a:latin typeface="微软雅黑" panose="020B0503020204020204" pitchFamily="34" charset="-122"/>
                <a:ea typeface="微软雅黑" panose="020B0503020204020204" pitchFamily="34" charset="-122"/>
              </a:rPr>
              <a:t>输入文案输入文案输入文案输入文案输入文案输入文案</a:t>
            </a:r>
          </a:p>
          <a:p>
            <a:pPr>
              <a:lnSpc>
                <a:spcPct val="130000"/>
              </a:lnSpc>
            </a:pPr>
            <a:endParaRPr lang="zh-CN" altLang="en-US" sz="1600" b="1" dirty="0">
              <a:solidFill>
                <a:schemeClr val="bg2">
                  <a:lumMod val="75000"/>
                  <a:lumOff val="25000"/>
                </a:schemeClr>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8C63EA8B-2423-4E3B-B085-01927255D34E}"/>
              </a:ext>
            </a:extLst>
          </p:cNvPr>
          <p:cNvSpPr/>
          <p:nvPr/>
        </p:nvSpPr>
        <p:spPr>
          <a:xfrm>
            <a:off x="1089085" y="4546747"/>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002F5AE6-86B8-4BCC-A6AB-4CBBF70EF92E}"/>
              </a:ext>
            </a:extLst>
          </p:cNvPr>
          <p:cNvSpPr/>
          <p:nvPr/>
        </p:nvSpPr>
        <p:spPr>
          <a:xfrm>
            <a:off x="2663491" y="4689532"/>
            <a:ext cx="1465963" cy="369332"/>
          </a:xfrm>
          <a:prstGeom prst="rect">
            <a:avLst/>
          </a:prstGeom>
        </p:spPr>
        <p:txBody>
          <a:bodyPr wrap="square" lIns="0">
            <a:spAutoFit/>
          </a:bodyPr>
          <a:lstStyle/>
          <a:p>
            <a:r>
              <a:rPr lang="zh-CN" altLang="en-US" b="1" dirty="0">
                <a:latin typeface="微软雅黑" panose="020B0503020204020204" pitchFamily="34" charset="-122"/>
                <a:ea typeface="微软雅黑" panose="020B0503020204020204" pitchFamily="34" charset="-122"/>
              </a:rPr>
              <a:t>输入文案</a:t>
            </a:r>
          </a:p>
        </p:txBody>
      </p:sp>
      <p:cxnSp>
        <p:nvCxnSpPr>
          <p:cNvPr id="105" name="直接连接符 104">
            <a:extLst>
              <a:ext uri="{FF2B5EF4-FFF2-40B4-BE49-F238E27FC236}">
                <a16:creationId xmlns:a16="http://schemas.microsoft.com/office/drawing/2014/main" id="{B0BA19AD-0355-4CB3-9526-6A93A8C05448}"/>
              </a:ext>
            </a:extLst>
          </p:cNvPr>
          <p:cNvCxnSpPr>
            <a:cxnSpLocks/>
          </p:cNvCxnSpPr>
          <p:nvPr/>
        </p:nvCxnSpPr>
        <p:spPr>
          <a:xfrm>
            <a:off x="2678099" y="5085684"/>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79E67A13-D7B1-4896-9D56-A99139BA13FD}"/>
              </a:ext>
            </a:extLst>
          </p:cNvPr>
          <p:cNvSpPr/>
          <p:nvPr/>
        </p:nvSpPr>
        <p:spPr>
          <a:xfrm>
            <a:off x="2663492" y="5112568"/>
            <a:ext cx="3055434" cy="1341521"/>
          </a:xfrm>
          <a:prstGeom prst="rect">
            <a:avLst/>
          </a:prstGeom>
        </p:spPr>
        <p:txBody>
          <a:bodyPr wrap="square" lIns="0">
            <a:spAutoFit/>
          </a:bodyPr>
          <a:lstStyle/>
          <a:p>
            <a:pPr>
              <a:lnSpc>
                <a:spcPct val="130000"/>
              </a:lnSpc>
            </a:pPr>
            <a:r>
              <a:rPr lang="zh-CN" altLang="en-US" sz="1600" dirty="0">
                <a:solidFill>
                  <a:schemeClr val="bg2">
                    <a:lumMod val="75000"/>
                    <a:lumOff val="25000"/>
                  </a:schemeClr>
                </a:solidFill>
                <a:latin typeface="微软雅黑" panose="020B0503020204020204" pitchFamily="34" charset="-122"/>
                <a:ea typeface="微软雅黑" panose="020B0503020204020204" pitchFamily="34" charset="-122"/>
              </a:rPr>
              <a:t>输入文案输入文案输入文案输入文案输入文案输入文案</a:t>
            </a:r>
          </a:p>
          <a:p>
            <a:pPr>
              <a:lnSpc>
                <a:spcPct val="130000"/>
              </a:lnSpc>
            </a:pPr>
            <a:endParaRPr lang="zh-CN" altLang="en-US" sz="1600" b="1" dirty="0">
              <a:solidFill>
                <a:schemeClr val="bg2">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kern="100" dirty="0">
              <a:solidFill>
                <a:schemeClr val="bg2">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 name="矩形 108">
            <a:extLst>
              <a:ext uri="{FF2B5EF4-FFF2-40B4-BE49-F238E27FC236}">
                <a16:creationId xmlns:a16="http://schemas.microsoft.com/office/drawing/2014/main" id="{EF060BAF-A124-404F-8299-8F702F1D93B8}"/>
              </a:ext>
            </a:extLst>
          </p:cNvPr>
          <p:cNvSpPr/>
          <p:nvPr/>
        </p:nvSpPr>
        <p:spPr>
          <a:xfrm>
            <a:off x="6283888" y="4546747"/>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A124C6D3-2BBC-429D-83DF-CFFC4604CFC5}"/>
              </a:ext>
            </a:extLst>
          </p:cNvPr>
          <p:cNvSpPr/>
          <p:nvPr/>
        </p:nvSpPr>
        <p:spPr>
          <a:xfrm>
            <a:off x="7858294" y="4689532"/>
            <a:ext cx="1465963" cy="369332"/>
          </a:xfrm>
          <a:prstGeom prst="rect">
            <a:avLst/>
          </a:prstGeom>
        </p:spPr>
        <p:txBody>
          <a:bodyPr wrap="square" lIns="0">
            <a:spAutoFit/>
          </a:bodyPr>
          <a:lstStyle/>
          <a:p>
            <a:r>
              <a:rPr lang="zh-CN" altLang="en-US" b="1" dirty="0">
                <a:latin typeface="微软雅黑" panose="020B0503020204020204" pitchFamily="34" charset="-122"/>
                <a:ea typeface="微软雅黑" panose="020B0503020204020204" pitchFamily="34" charset="-122"/>
              </a:rPr>
              <a:t>输入文案</a:t>
            </a:r>
          </a:p>
        </p:txBody>
      </p:sp>
      <p:cxnSp>
        <p:nvCxnSpPr>
          <p:cNvPr id="112" name="直接连接符 111">
            <a:extLst>
              <a:ext uri="{FF2B5EF4-FFF2-40B4-BE49-F238E27FC236}">
                <a16:creationId xmlns:a16="http://schemas.microsoft.com/office/drawing/2014/main" id="{08780EE9-9C73-44B7-A5E7-49014DA348C4}"/>
              </a:ext>
            </a:extLst>
          </p:cNvPr>
          <p:cNvCxnSpPr>
            <a:cxnSpLocks/>
          </p:cNvCxnSpPr>
          <p:nvPr/>
        </p:nvCxnSpPr>
        <p:spPr>
          <a:xfrm>
            <a:off x="7872902" y="5085684"/>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108" name="矩形 107">
            <a:extLst>
              <a:ext uri="{FF2B5EF4-FFF2-40B4-BE49-F238E27FC236}">
                <a16:creationId xmlns:a16="http://schemas.microsoft.com/office/drawing/2014/main" id="{DA6A6E2A-364F-43CA-B49C-DDDA570E2902}"/>
              </a:ext>
            </a:extLst>
          </p:cNvPr>
          <p:cNvSpPr/>
          <p:nvPr/>
        </p:nvSpPr>
        <p:spPr>
          <a:xfrm>
            <a:off x="7858295" y="5112568"/>
            <a:ext cx="3055434" cy="1021433"/>
          </a:xfrm>
          <a:prstGeom prst="rect">
            <a:avLst/>
          </a:prstGeom>
        </p:spPr>
        <p:txBody>
          <a:bodyPr wrap="square" lIns="0">
            <a:spAutoFit/>
          </a:bodyPr>
          <a:lstStyle/>
          <a:p>
            <a:pPr>
              <a:lnSpc>
                <a:spcPct val="130000"/>
              </a:lnSpc>
            </a:pPr>
            <a:r>
              <a:rPr lang="zh-CN" altLang="en-US" sz="1600" dirty="0">
                <a:solidFill>
                  <a:schemeClr val="bg2">
                    <a:lumMod val="75000"/>
                    <a:lumOff val="25000"/>
                  </a:schemeClr>
                </a:solidFill>
                <a:latin typeface="微软雅黑" panose="020B0503020204020204" pitchFamily="34" charset="-122"/>
                <a:ea typeface="微软雅黑" panose="020B0503020204020204" pitchFamily="34" charset="-122"/>
              </a:rPr>
              <a:t>输入文案输入文案输入文案输入文案输入文案输入文案</a:t>
            </a:r>
          </a:p>
          <a:p>
            <a:pPr>
              <a:lnSpc>
                <a:spcPct val="130000"/>
              </a:lnSpc>
            </a:pPr>
            <a:endParaRPr lang="zh-CN" altLang="en-US" sz="1600" b="1" dirty="0">
              <a:solidFill>
                <a:schemeClr val="bg2">
                  <a:lumMod val="75000"/>
                  <a:lumOff val="25000"/>
                </a:schemeClr>
              </a:solidFill>
              <a:latin typeface="微软雅黑" panose="020B0503020204020204" pitchFamily="34" charset="-122"/>
              <a:ea typeface="微软雅黑" panose="020B0503020204020204" pitchFamily="34" charset="-122"/>
            </a:endParaRPr>
          </a:p>
        </p:txBody>
      </p:sp>
      <p:sp>
        <p:nvSpPr>
          <p:cNvPr id="13" name="标题 12">
            <a:extLst>
              <a:ext uri="{FF2B5EF4-FFF2-40B4-BE49-F238E27FC236}">
                <a16:creationId xmlns:a16="http://schemas.microsoft.com/office/drawing/2014/main" id="{F81EF29A-715F-41BA-AEAD-B5F20FF450F1}"/>
              </a:ext>
            </a:extLst>
          </p:cNvPr>
          <p:cNvSpPr>
            <a:spLocks noGrp="1"/>
          </p:cNvSpPr>
          <p:nvPr>
            <p:ph type="title"/>
          </p:nvPr>
        </p:nvSpPr>
        <p:spPr>
          <a:xfrm>
            <a:off x="564360" y="109778"/>
            <a:ext cx="7282912" cy="523220"/>
          </a:xfrm>
        </p:spPr>
        <p:txBody>
          <a:bodyPr/>
          <a:lstStyle/>
          <a:p>
            <a:r>
              <a:rPr lang="zh-CN" altLang="en-US" dirty="0"/>
              <a:t>输入文本</a:t>
            </a:r>
          </a:p>
        </p:txBody>
      </p:sp>
      <p:sp>
        <p:nvSpPr>
          <p:cNvPr id="5" name="灯片编号占位符 4">
            <a:extLst>
              <a:ext uri="{FF2B5EF4-FFF2-40B4-BE49-F238E27FC236}">
                <a16:creationId xmlns:a16="http://schemas.microsoft.com/office/drawing/2014/main" id="{EFF5699F-4934-4D4F-95BD-A4577B6616CF}"/>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636391-671F-441A-88CD-087D895C35BE}" type="slidenum">
              <a:rPr kumimoji="0" lang="zh-CN" altLang="en-US" sz="1200" b="0" i="0" u="none" strike="noStrike" kern="1200" cap="none" spc="0" normalizeH="0" baseline="0" noProof="0" smtClean="0">
                <a:ln>
                  <a:noFill/>
                </a:ln>
                <a:solidFill>
                  <a:prstClr val="white">
                    <a:lumMod val="65000"/>
                  </a:prstClr>
                </a:solidFill>
                <a:effectLst/>
                <a:uLnTx/>
                <a:uFillTx/>
                <a:latin typeface="Arial" panose="020B0604020202020204" pitchFamily="34" charset="0"/>
                <a:ea typeface="微软雅黑"/>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a:cs typeface="Arial" panose="020B0604020202020204" pitchFamily="34" charset="0"/>
            </a:endParaRPr>
          </a:p>
        </p:txBody>
      </p:sp>
      <p:sp>
        <p:nvSpPr>
          <p:cNvPr id="45" name="矩形 44">
            <a:extLst>
              <a:ext uri="{FF2B5EF4-FFF2-40B4-BE49-F238E27FC236}">
                <a16:creationId xmlns:a16="http://schemas.microsoft.com/office/drawing/2014/main" id="{1C251003-AB22-46D2-8C84-506EBC852222}"/>
              </a:ext>
            </a:extLst>
          </p:cNvPr>
          <p:cNvSpPr/>
          <p:nvPr/>
        </p:nvSpPr>
        <p:spPr>
          <a:xfrm>
            <a:off x="2680818" y="1851254"/>
            <a:ext cx="3055434" cy="1021433"/>
          </a:xfrm>
          <a:prstGeom prst="rect">
            <a:avLst/>
          </a:prstGeom>
        </p:spPr>
        <p:txBody>
          <a:bodyPr wrap="square" lIns="0">
            <a:spAutoFit/>
          </a:bodyPr>
          <a:lstStyle/>
          <a:p>
            <a:pPr>
              <a:lnSpc>
                <a:spcPct val="130000"/>
              </a:lnSpc>
            </a:pPr>
            <a:r>
              <a:rPr lang="zh-CN" altLang="en-US" sz="1600" dirty="0">
                <a:solidFill>
                  <a:schemeClr val="bg2">
                    <a:lumMod val="75000"/>
                    <a:lumOff val="25000"/>
                  </a:schemeClr>
                </a:solidFill>
                <a:latin typeface="微软雅黑" panose="020B0503020204020204" pitchFamily="34" charset="-122"/>
                <a:ea typeface="微软雅黑" panose="020B0503020204020204" pitchFamily="34" charset="-122"/>
              </a:rPr>
              <a:t>输入文案输入文案输入文案输入文案输入文案输入文案</a:t>
            </a:r>
          </a:p>
          <a:p>
            <a:pPr>
              <a:lnSpc>
                <a:spcPct val="130000"/>
              </a:lnSpc>
            </a:pPr>
            <a:endParaRPr lang="zh-CN" altLang="en-US" sz="1600" b="1" dirty="0">
              <a:solidFill>
                <a:schemeClr val="bg2">
                  <a:lumMod val="75000"/>
                  <a:lumOff val="25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2CA84BDC-5B57-4C59-9C35-FA9508EE2100}"/>
              </a:ext>
            </a:extLst>
          </p:cNvPr>
          <p:cNvSpPr/>
          <p:nvPr/>
        </p:nvSpPr>
        <p:spPr>
          <a:xfrm>
            <a:off x="2678099" y="3554822"/>
            <a:ext cx="3055434" cy="1021433"/>
          </a:xfrm>
          <a:prstGeom prst="rect">
            <a:avLst/>
          </a:prstGeom>
        </p:spPr>
        <p:txBody>
          <a:bodyPr wrap="square" lIns="0">
            <a:spAutoFit/>
          </a:bodyPr>
          <a:lstStyle/>
          <a:p>
            <a:pPr>
              <a:lnSpc>
                <a:spcPct val="130000"/>
              </a:lnSpc>
            </a:pPr>
            <a:r>
              <a:rPr lang="zh-CN" altLang="en-US" sz="1600" dirty="0">
                <a:solidFill>
                  <a:schemeClr val="bg2">
                    <a:lumMod val="75000"/>
                    <a:lumOff val="25000"/>
                  </a:schemeClr>
                </a:solidFill>
                <a:latin typeface="微软雅黑" panose="020B0503020204020204" pitchFamily="34" charset="-122"/>
                <a:ea typeface="微软雅黑" panose="020B0503020204020204" pitchFamily="34" charset="-122"/>
              </a:rPr>
              <a:t>输入文案输入文案输入文案输入文案输入文案输入文案</a:t>
            </a:r>
          </a:p>
          <a:p>
            <a:pPr>
              <a:lnSpc>
                <a:spcPct val="130000"/>
              </a:lnSpc>
            </a:pPr>
            <a:endParaRPr lang="zh-CN" altLang="en-US" sz="1600" b="1" dirty="0">
              <a:solidFill>
                <a:schemeClr val="bg2">
                  <a:lumMod val="75000"/>
                  <a:lumOff val="25000"/>
                </a:schemeClr>
              </a:solidFill>
              <a:latin typeface="微软雅黑" panose="020B0503020204020204" pitchFamily="34" charset="-122"/>
              <a:ea typeface="微软雅黑" panose="020B0503020204020204" pitchFamily="34" charset="-122"/>
            </a:endParaRPr>
          </a:p>
        </p:txBody>
      </p:sp>
      <p:pic>
        <p:nvPicPr>
          <p:cNvPr id="17" name="图片占位符 16">
            <a:extLst>
              <a:ext uri="{FF2B5EF4-FFF2-40B4-BE49-F238E27FC236}">
                <a16:creationId xmlns:a16="http://schemas.microsoft.com/office/drawing/2014/main" id="{FA20B933-2880-44EE-957F-EEF9C458AA29}"/>
              </a:ext>
            </a:extLst>
          </p:cNvPr>
          <p:cNvPicPr>
            <a:picLocks noGrp="1" noChangeAspect="1"/>
          </p:cNvPicPr>
          <p:nvPr>
            <p:ph type="pic" sz="quarter" idx="17"/>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21" name="图片占位符 20">
            <a:extLst>
              <a:ext uri="{FF2B5EF4-FFF2-40B4-BE49-F238E27FC236}">
                <a16:creationId xmlns:a16="http://schemas.microsoft.com/office/drawing/2014/main" id="{76EFA1C7-C714-45F7-8CC6-631792A7D63B}"/>
              </a:ext>
            </a:extLst>
          </p:cNvPr>
          <p:cNvPicPr>
            <a:picLocks noGrp="1" noChangeAspect="1"/>
          </p:cNvPicPr>
          <p:nvPr>
            <p:ph type="pic" sz="quarter" idx="20"/>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30" name="图片占位符 29">
            <a:extLst>
              <a:ext uri="{FF2B5EF4-FFF2-40B4-BE49-F238E27FC236}">
                <a16:creationId xmlns:a16="http://schemas.microsoft.com/office/drawing/2014/main" id="{F6B409BF-BE67-48D5-BC71-85AE1EAF99C2}"/>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28" name="图片占位符 27">
            <a:extLst>
              <a:ext uri="{FF2B5EF4-FFF2-40B4-BE49-F238E27FC236}">
                <a16:creationId xmlns:a16="http://schemas.microsoft.com/office/drawing/2014/main" id="{969DF9B8-7831-449C-A690-C05D9020C415}"/>
              </a:ext>
            </a:extLst>
          </p:cNvPr>
          <p:cNvPicPr>
            <a:picLocks noGrp="1" noChangeAspect="1"/>
          </p:cNvPicPr>
          <p:nvPr>
            <p:ph type="pic" sz="quarter" idx="21"/>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36" name="图片占位符 35">
            <a:extLst>
              <a:ext uri="{FF2B5EF4-FFF2-40B4-BE49-F238E27FC236}">
                <a16:creationId xmlns:a16="http://schemas.microsoft.com/office/drawing/2014/main" id="{92BDEA8D-50DF-4783-B102-C2461543E4AE}"/>
              </a:ext>
            </a:extLst>
          </p:cNvPr>
          <p:cNvPicPr>
            <a:picLocks noGrp="1" noChangeAspect="1"/>
          </p:cNvPicPr>
          <p:nvPr>
            <p:ph type="pic" sz="quarter" idx="19"/>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38" name="图片占位符 37">
            <a:extLst>
              <a:ext uri="{FF2B5EF4-FFF2-40B4-BE49-F238E27FC236}">
                <a16:creationId xmlns:a16="http://schemas.microsoft.com/office/drawing/2014/main" id="{88EFDBEF-78C0-4F69-8894-87F8F4B60D26}"/>
              </a:ext>
            </a:extLst>
          </p:cNvPr>
          <p:cNvPicPr>
            <a:picLocks noGrp="1" noChangeAspect="1"/>
          </p:cNvPicPr>
          <p:nvPr>
            <p:ph type="pic" sz="quarter" idx="22"/>
          </p:nvPr>
        </p:nvPicPr>
        <p:blipFill>
          <a:blip r:embed="rId3" cstate="hqprint">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201481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79000"/>
          </a:schemeClr>
        </a:solidFill>
        <a:effectLst/>
      </p:bgPr>
    </p:bg>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B8F47676-1FA4-4472-B839-673F80AC2862}"/>
              </a:ext>
            </a:extLst>
          </p:cNvPr>
          <p:cNvGrpSpPr/>
          <p:nvPr/>
        </p:nvGrpSpPr>
        <p:grpSpPr>
          <a:xfrm>
            <a:off x="4247496" y="2839437"/>
            <a:ext cx="7752248" cy="2424323"/>
            <a:chOff x="5114925" y="1297859"/>
            <a:chExt cx="10110862" cy="3783014"/>
          </a:xfrm>
          <a:solidFill>
            <a:srgbClr val="1C819E">
              <a:alpha val="66000"/>
            </a:srgbClr>
          </a:solidFill>
        </p:grpSpPr>
        <p:sp>
          <p:nvSpPr>
            <p:cNvPr id="33" name="矩形: 圆角 9">
              <a:extLst>
                <a:ext uri="{FF2B5EF4-FFF2-40B4-BE49-F238E27FC236}">
                  <a16:creationId xmlns:a16="http://schemas.microsoft.com/office/drawing/2014/main" id="{CB33572E-0AFD-48BE-B7A4-2609659E54F9}"/>
                </a:ext>
              </a:extLst>
            </p:cNvPr>
            <p:cNvSpPr/>
            <p:nvPr/>
          </p:nvSpPr>
          <p:spPr>
            <a:xfrm>
              <a:off x="5114925" y="1297859"/>
              <a:ext cx="10110862" cy="3783014"/>
            </a:xfrm>
            <a:prstGeom prst="roundRect">
              <a:avLst>
                <a:gd name="adj" fmla="val 50000"/>
              </a:avLst>
            </a:prstGeom>
            <a:grpFill/>
            <a:ln w="12700" cap="flat" cmpd="sng" algn="ctr">
              <a:solidFill>
                <a:srgbClr val="E6E6D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34" name="矩形: 圆角 1">
              <a:extLst>
                <a:ext uri="{FF2B5EF4-FFF2-40B4-BE49-F238E27FC236}">
                  <a16:creationId xmlns:a16="http://schemas.microsoft.com/office/drawing/2014/main" id="{31DF71B2-46C1-4E89-90BE-5BBF2F51E301}"/>
                </a:ext>
              </a:extLst>
            </p:cNvPr>
            <p:cNvSpPr/>
            <p:nvPr/>
          </p:nvSpPr>
          <p:spPr>
            <a:xfrm>
              <a:off x="5287023" y="1462554"/>
              <a:ext cx="9737077" cy="3453622"/>
            </a:xfrm>
            <a:prstGeom prst="roundRect">
              <a:avLst>
                <a:gd name="adj" fmla="val 50000"/>
              </a:avLst>
            </a:prstGeom>
            <a:solidFill>
              <a:schemeClr val="tx1"/>
            </a:solidFill>
            <a:ln w="12700" cap="flat" cmpd="sng" algn="ctr">
              <a:solidFill>
                <a:srgbClr val="E6E6D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grpSp>
      <p:grpSp>
        <p:nvGrpSpPr>
          <p:cNvPr id="2" name="组合 1">
            <a:extLst>
              <a:ext uri="{FF2B5EF4-FFF2-40B4-BE49-F238E27FC236}">
                <a16:creationId xmlns:a16="http://schemas.microsoft.com/office/drawing/2014/main" id="{DF5C5FE1-5B60-4B79-A3EC-84D542EA58E5}"/>
              </a:ext>
            </a:extLst>
          </p:cNvPr>
          <p:cNvGrpSpPr/>
          <p:nvPr/>
        </p:nvGrpSpPr>
        <p:grpSpPr>
          <a:xfrm>
            <a:off x="472674" y="407505"/>
            <a:ext cx="8322418" cy="6042990"/>
            <a:chOff x="4069193" y="2051696"/>
            <a:chExt cx="14925154" cy="10476702"/>
          </a:xfrm>
        </p:grpSpPr>
        <p:sp>
          <p:nvSpPr>
            <p:cNvPr id="3" name="椭圆 4">
              <a:extLst>
                <a:ext uri="{FF2B5EF4-FFF2-40B4-BE49-F238E27FC236}">
                  <a16:creationId xmlns:a16="http://schemas.microsoft.com/office/drawing/2014/main" id="{C3ED3F7B-866B-41B0-955A-49CFF2019CE6}"/>
                </a:ext>
              </a:extLst>
            </p:cNvPr>
            <p:cNvSpPr/>
            <p:nvPr/>
          </p:nvSpPr>
          <p:spPr>
            <a:xfrm>
              <a:off x="8559269" y="3199383"/>
              <a:ext cx="7296811" cy="7296812"/>
            </a:xfrm>
            <a:prstGeom prst="ellipse">
              <a:avLst/>
            </a:prstGeom>
            <a:solidFill>
              <a:srgbClr val="FFFFFF"/>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a:p>
          </p:txBody>
        </p:sp>
        <p:sp>
          <p:nvSpPr>
            <p:cNvPr id="4" name="直接连接符 8">
              <a:extLst>
                <a:ext uri="{FF2B5EF4-FFF2-40B4-BE49-F238E27FC236}">
                  <a16:creationId xmlns:a16="http://schemas.microsoft.com/office/drawing/2014/main" id="{4C7E019D-2732-4F04-A137-651194DFD2C3}"/>
                </a:ext>
              </a:extLst>
            </p:cNvPr>
            <p:cNvSpPr/>
            <p:nvPr/>
          </p:nvSpPr>
          <p:spPr>
            <a:xfrm flipV="1">
              <a:off x="15270109" y="2051696"/>
              <a:ext cx="1728193" cy="1728192"/>
            </a:xfrm>
            <a:prstGeom prst="line">
              <a:avLst/>
            </a:prstGeom>
            <a:ln w="25400">
              <a:solidFill>
                <a:srgbClr val="A6A6A6"/>
              </a:solidFill>
            </a:ln>
          </p:spPr>
          <p:txBody>
            <a:bodyPr lIns="121919" tIns="121919" rIns="121919" bIns="121919"/>
            <a:lstStyle/>
            <a:p>
              <a:pPr algn="l" defTabSz="2438400">
                <a:defRPr sz="4800" b="0">
                  <a:latin typeface="Calibri"/>
                  <a:ea typeface="Calibri"/>
                  <a:cs typeface="Calibri"/>
                  <a:sym typeface="Calibri"/>
                </a:defRPr>
              </a:pPr>
              <a:endParaRPr/>
            </a:p>
          </p:txBody>
        </p:sp>
        <p:sp>
          <p:nvSpPr>
            <p:cNvPr id="5" name="直接连接符 20">
              <a:extLst>
                <a:ext uri="{FF2B5EF4-FFF2-40B4-BE49-F238E27FC236}">
                  <a16:creationId xmlns:a16="http://schemas.microsoft.com/office/drawing/2014/main" id="{49B0F2C3-B5D7-4558-AD25-A01CFFB8C6E2}"/>
                </a:ext>
              </a:extLst>
            </p:cNvPr>
            <p:cNvSpPr/>
            <p:nvPr/>
          </p:nvSpPr>
          <p:spPr>
            <a:xfrm flipV="1">
              <a:off x="6521599" y="10800205"/>
              <a:ext cx="1728193" cy="1728193"/>
            </a:xfrm>
            <a:prstGeom prst="line">
              <a:avLst/>
            </a:prstGeom>
            <a:ln w="25400">
              <a:solidFill>
                <a:srgbClr val="A6A6A6"/>
              </a:solidFill>
            </a:ln>
          </p:spPr>
          <p:txBody>
            <a:bodyPr lIns="121919" tIns="121919" rIns="121919" bIns="121919"/>
            <a:lstStyle/>
            <a:p>
              <a:pPr algn="l" defTabSz="2438400">
                <a:defRPr sz="4800" b="0">
                  <a:latin typeface="Calibri"/>
                  <a:ea typeface="Calibri"/>
                  <a:cs typeface="Calibri"/>
                  <a:sym typeface="Calibri"/>
                </a:defRPr>
              </a:pPr>
              <a:endParaRPr/>
            </a:p>
          </p:txBody>
        </p:sp>
        <p:sp>
          <p:nvSpPr>
            <p:cNvPr id="6" name="直接连接符 21">
              <a:extLst>
                <a:ext uri="{FF2B5EF4-FFF2-40B4-BE49-F238E27FC236}">
                  <a16:creationId xmlns:a16="http://schemas.microsoft.com/office/drawing/2014/main" id="{7508C4B9-4D50-4E33-8CA1-51279F0861F2}"/>
                </a:ext>
              </a:extLst>
            </p:cNvPr>
            <p:cNvSpPr/>
            <p:nvPr/>
          </p:nvSpPr>
          <p:spPr>
            <a:xfrm flipV="1">
              <a:off x="7091895" y="9557837"/>
              <a:ext cx="1920214" cy="1920214"/>
            </a:xfrm>
            <a:prstGeom prst="line">
              <a:avLst/>
            </a:prstGeom>
            <a:ln w="25400">
              <a:solidFill>
                <a:srgbClr val="A6A6A6"/>
              </a:solidFill>
            </a:ln>
          </p:spPr>
          <p:txBody>
            <a:bodyPr lIns="121919" tIns="121919" rIns="121919" bIns="121919"/>
            <a:lstStyle/>
            <a:p>
              <a:pPr algn="l" defTabSz="2438400">
                <a:defRPr sz="4800" b="0">
                  <a:latin typeface="Calibri"/>
                  <a:ea typeface="Calibri"/>
                  <a:cs typeface="Calibri"/>
                  <a:sym typeface="Calibri"/>
                </a:defRPr>
              </a:pPr>
              <a:endParaRPr/>
            </a:p>
          </p:txBody>
        </p:sp>
        <p:sp>
          <p:nvSpPr>
            <p:cNvPr id="7" name="TextBox 22">
              <a:extLst>
                <a:ext uri="{FF2B5EF4-FFF2-40B4-BE49-F238E27FC236}">
                  <a16:creationId xmlns:a16="http://schemas.microsoft.com/office/drawing/2014/main" id="{BF40F502-51BE-46C9-AF20-9BF537494DFC}"/>
                </a:ext>
              </a:extLst>
            </p:cNvPr>
            <p:cNvSpPr txBox="1"/>
            <p:nvPr/>
          </p:nvSpPr>
          <p:spPr>
            <a:xfrm>
              <a:off x="9002743" y="7317499"/>
              <a:ext cx="536141" cy="1612036"/>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defRPr sz="3600">
                  <a:solidFill>
                    <a:srgbClr val="808080"/>
                  </a:solidFill>
                  <a:effectLst>
                    <a:outerShdw blurRad="50800" dist="38100" dir="2700000" rotWithShape="0">
                      <a:srgbClr val="000000">
                        <a:alpha val="40000"/>
                      </a:srgbClr>
                    </a:outerShdw>
                  </a:effectLst>
                  <a:latin typeface="Aharoni"/>
                  <a:ea typeface="Aharoni"/>
                  <a:cs typeface="Aharoni"/>
                  <a:sym typeface="Aharoni"/>
                </a:defRPr>
              </a:lvl1pPr>
            </a:lstStyle>
            <a:p>
              <a:endParaRPr dirty="0"/>
            </a:p>
          </p:txBody>
        </p:sp>
        <p:sp>
          <p:nvSpPr>
            <p:cNvPr id="8" name="TextBox 23">
              <a:extLst>
                <a:ext uri="{FF2B5EF4-FFF2-40B4-BE49-F238E27FC236}">
                  <a16:creationId xmlns:a16="http://schemas.microsoft.com/office/drawing/2014/main" id="{3397CD29-47D6-424F-8E66-99F4C408A210}"/>
                </a:ext>
              </a:extLst>
            </p:cNvPr>
            <p:cNvSpPr txBox="1"/>
            <p:nvPr/>
          </p:nvSpPr>
          <p:spPr>
            <a:xfrm>
              <a:off x="10082978" y="3242610"/>
              <a:ext cx="8911369" cy="3027487"/>
            </a:xfrm>
            <a:prstGeom prst="rect">
              <a:avLst/>
            </a:prstGeom>
            <a:ln w="12700">
              <a:miter lim="400000"/>
            </a:ln>
            <a:extLst>
              <a:ext uri="{C572A759-6A51-4108-AA02-DFA0A04FC94B}">
                <ma14:wrappingTextBoxFlag xmlns="" xmlns:ma14="http://schemas.microsoft.com/office/mac/drawingml/2011/main" val="1"/>
              </a:ext>
            </a:extLst>
          </p:spPr>
          <p:txBody>
            <a:bodyPr wrap="square" lIns="121919" tIns="121919" rIns="121919" bIns="121919">
              <a:spAutoFit/>
            </a:bodyPr>
            <a:lstStyle>
              <a:lvl1pPr algn="l" defTabSz="2438400">
                <a:defRPr sz="16000" spc="800">
                  <a:solidFill>
                    <a:srgbClr val="808080"/>
                  </a:solidFill>
                  <a:effectLst>
                    <a:outerShdw blurRad="50800" dist="38100" dir="2700000" rotWithShape="0">
                      <a:srgbClr val="000000">
                        <a:alpha val="40000"/>
                      </a:srgbClr>
                    </a:outerShdw>
                  </a:effectLst>
                  <a:latin typeface="Aharoni"/>
                  <a:ea typeface="Aharoni"/>
                  <a:cs typeface="Aharoni"/>
                  <a:sym typeface="Aharoni"/>
                </a:defRPr>
              </a:lvl1pPr>
            </a:lstStyle>
            <a:p>
              <a:endParaRPr sz="7200" dirty="0"/>
            </a:p>
          </p:txBody>
        </p:sp>
        <p:sp>
          <p:nvSpPr>
            <p:cNvPr id="9" name="TextBox 25">
              <a:extLst>
                <a:ext uri="{FF2B5EF4-FFF2-40B4-BE49-F238E27FC236}">
                  <a16:creationId xmlns:a16="http://schemas.microsoft.com/office/drawing/2014/main" id="{71DDFAB6-5241-4A35-8EC4-4FBEE691F645}"/>
                </a:ext>
              </a:extLst>
            </p:cNvPr>
            <p:cNvSpPr txBox="1"/>
            <p:nvPr/>
          </p:nvSpPr>
          <p:spPr>
            <a:xfrm>
              <a:off x="10913441" y="8202150"/>
              <a:ext cx="536141" cy="1488034"/>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l" defTabSz="2438400">
                <a:defRPr sz="3200" b="0">
                  <a:solidFill>
                    <a:srgbClr val="808080"/>
                  </a:solidFill>
                  <a:latin typeface="小塚ゴシック Pro EL"/>
                  <a:ea typeface="小塚ゴシック Pro EL"/>
                  <a:cs typeface="小塚ゴシック Pro EL"/>
                  <a:sym typeface="小塚ゴシック Pro EL"/>
                </a:defRPr>
              </a:lvl1pPr>
            </a:lstStyle>
            <a:p>
              <a:endParaRPr dirty="0"/>
            </a:p>
          </p:txBody>
        </p:sp>
        <p:sp>
          <p:nvSpPr>
            <p:cNvPr id="11" name="TextBox 24">
              <a:extLst>
                <a:ext uri="{FF2B5EF4-FFF2-40B4-BE49-F238E27FC236}">
                  <a16:creationId xmlns:a16="http://schemas.microsoft.com/office/drawing/2014/main" id="{82C933C4-974B-42FB-A669-2DF6D48C51BC}"/>
                </a:ext>
              </a:extLst>
            </p:cNvPr>
            <p:cNvSpPr txBox="1"/>
            <p:nvPr/>
          </p:nvSpPr>
          <p:spPr>
            <a:xfrm>
              <a:off x="6965287" y="5479005"/>
              <a:ext cx="536141" cy="3100074"/>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p>
              <a:pPr algn="l" defTabSz="2438400">
                <a:defRPr sz="8400" b="0" spc="787">
                  <a:solidFill>
                    <a:srgbClr val="FFFFFF"/>
                  </a:solidFill>
                  <a:latin typeface="Microsoft YaHei"/>
                  <a:ea typeface="Microsoft YaHei"/>
                  <a:cs typeface="Microsoft YaHei"/>
                  <a:sym typeface="Microsoft YaHei"/>
                </a:defRPr>
              </a:pPr>
              <a:endParaRPr dirty="0"/>
            </a:p>
          </p:txBody>
        </p:sp>
        <p:sp>
          <p:nvSpPr>
            <p:cNvPr id="10" name="平行四边形 26">
              <a:extLst>
                <a:ext uri="{FF2B5EF4-FFF2-40B4-BE49-F238E27FC236}">
                  <a16:creationId xmlns:a16="http://schemas.microsoft.com/office/drawing/2014/main" id="{1DE6ACAB-58B2-4AB9-8218-3566F86B5844}"/>
                </a:ext>
              </a:extLst>
            </p:cNvPr>
            <p:cNvSpPr/>
            <p:nvPr/>
          </p:nvSpPr>
          <p:spPr>
            <a:xfrm>
              <a:off x="4069193" y="5200426"/>
              <a:ext cx="11579191" cy="1950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18" y="0"/>
                  </a:lnTo>
                  <a:lnTo>
                    <a:pt x="21600" y="0"/>
                  </a:lnTo>
                  <a:lnTo>
                    <a:pt x="20082" y="21600"/>
                  </a:lnTo>
                  <a:close/>
                </a:path>
              </a:pathLst>
            </a:custGeom>
            <a:solidFill>
              <a:srgbClr val="005874"/>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2" name="平行四边形 30">
              <a:extLst>
                <a:ext uri="{FF2B5EF4-FFF2-40B4-BE49-F238E27FC236}">
                  <a16:creationId xmlns:a16="http://schemas.microsoft.com/office/drawing/2014/main" id="{124F9310-1FCD-4A96-8E70-03AA9024A694}"/>
                </a:ext>
              </a:extLst>
            </p:cNvPr>
            <p:cNvSpPr/>
            <p:nvPr/>
          </p:nvSpPr>
          <p:spPr>
            <a:xfrm>
              <a:off x="17446764" y="5612938"/>
              <a:ext cx="576066" cy="5357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022" y="0"/>
                  </a:lnTo>
                  <a:lnTo>
                    <a:pt x="21600" y="0"/>
                  </a:lnTo>
                  <a:lnTo>
                    <a:pt x="16578" y="21600"/>
                  </a:lnTo>
                  <a:close/>
                </a:path>
              </a:pathLst>
            </a:custGeom>
            <a:solidFill>
              <a:srgbClr val="005874"/>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3" name="平行四边形 31">
              <a:extLst>
                <a:ext uri="{FF2B5EF4-FFF2-40B4-BE49-F238E27FC236}">
                  <a16:creationId xmlns:a16="http://schemas.microsoft.com/office/drawing/2014/main" id="{8D0617FB-F1AF-472C-848D-E5A6FD6B89E0}"/>
                </a:ext>
              </a:extLst>
            </p:cNvPr>
            <p:cNvSpPr/>
            <p:nvPr/>
          </p:nvSpPr>
          <p:spPr>
            <a:xfrm>
              <a:off x="16760944" y="5598999"/>
              <a:ext cx="576066" cy="5357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022" y="0"/>
                  </a:lnTo>
                  <a:lnTo>
                    <a:pt x="21600" y="0"/>
                  </a:lnTo>
                  <a:lnTo>
                    <a:pt x="16578" y="21600"/>
                  </a:lnTo>
                  <a:close/>
                </a:path>
              </a:pathLst>
            </a:custGeom>
            <a:solidFill>
              <a:srgbClr val="FFBE00"/>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5" name="椭圆 33">
              <a:extLst>
                <a:ext uri="{FF2B5EF4-FFF2-40B4-BE49-F238E27FC236}">
                  <a16:creationId xmlns:a16="http://schemas.microsoft.com/office/drawing/2014/main" id="{CB3FBF9A-4138-42D8-A9A0-6E2B1BB0BD3A}"/>
                </a:ext>
              </a:extLst>
            </p:cNvPr>
            <p:cNvSpPr/>
            <p:nvPr/>
          </p:nvSpPr>
          <p:spPr>
            <a:xfrm>
              <a:off x="7549340" y="10220445"/>
              <a:ext cx="677847" cy="677846"/>
            </a:xfrm>
            <a:prstGeom prst="ellipse">
              <a:avLst/>
            </a:prstGeom>
            <a:solidFill>
              <a:srgbClr val="005874"/>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6" name="椭圆 34">
              <a:extLst>
                <a:ext uri="{FF2B5EF4-FFF2-40B4-BE49-F238E27FC236}">
                  <a16:creationId xmlns:a16="http://schemas.microsoft.com/office/drawing/2014/main" id="{9712CBFC-2198-43F8-A087-0E5CDA0BBA4A}"/>
                </a:ext>
              </a:extLst>
            </p:cNvPr>
            <p:cNvSpPr/>
            <p:nvPr/>
          </p:nvSpPr>
          <p:spPr>
            <a:xfrm>
              <a:off x="6701391" y="9175563"/>
              <a:ext cx="263900" cy="263899"/>
            </a:xfrm>
            <a:prstGeom prst="ellipse">
              <a:avLst/>
            </a:prstGeom>
            <a:solidFill>
              <a:srgbClr val="005874"/>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a:p>
          </p:txBody>
        </p:sp>
        <p:sp>
          <p:nvSpPr>
            <p:cNvPr id="17" name="椭圆 35">
              <a:extLst>
                <a:ext uri="{FF2B5EF4-FFF2-40B4-BE49-F238E27FC236}">
                  <a16:creationId xmlns:a16="http://schemas.microsoft.com/office/drawing/2014/main" id="{08CA8542-099A-47F9-A6CC-B68B7D4BC8F4}"/>
                </a:ext>
              </a:extLst>
            </p:cNvPr>
            <p:cNvSpPr/>
            <p:nvPr/>
          </p:nvSpPr>
          <p:spPr>
            <a:xfrm>
              <a:off x="7072183" y="9768040"/>
              <a:ext cx="420412" cy="420411"/>
            </a:xfrm>
            <a:prstGeom prst="ellipse">
              <a:avLst/>
            </a:prstGeom>
            <a:solidFill>
              <a:srgbClr val="FFBE00"/>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a:p>
          </p:txBody>
        </p:sp>
        <p:sp>
          <p:nvSpPr>
            <p:cNvPr id="18" name="椭圆 36">
              <a:extLst>
                <a:ext uri="{FF2B5EF4-FFF2-40B4-BE49-F238E27FC236}">
                  <a16:creationId xmlns:a16="http://schemas.microsoft.com/office/drawing/2014/main" id="{C9E000C6-3C87-403D-BA45-3BB8CDF2D3B8}"/>
                </a:ext>
              </a:extLst>
            </p:cNvPr>
            <p:cNvSpPr/>
            <p:nvPr/>
          </p:nvSpPr>
          <p:spPr>
            <a:xfrm>
              <a:off x="8585200" y="2912008"/>
              <a:ext cx="7162798" cy="2345795"/>
            </a:xfrm>
            <a:custGeom>
              <a:avLst/>
              <a:gdLst/>
              <a:ahLst/>
              <a:cxnLst>
                <a:cxn ang="0">
                  <a:pos x="wd2" y="hd2"/>
                </a:cxn>
                <a:cxn ang="5400000">
                  <a:pos x="wd2" y="hd2"/>
                </a:cxn>
                <a:cxn ang="10800000">
                  <a:pos x="wd2" y="hd2"/>
                </a:cxn>
                <a:cxn ang="16200000">
                  <a:pos x="wd2" y="hd2"/>
                </a:cxn>
              </a:cxnLst>
              <a:rect l="0" t="0" r="r" b="b"/>
              <a:pathLst>
                <a:path w="21600" h="20917" extrusionOk="0">
                  <a:moveTo>
                    <a:pt x="0" y="20917"/>
                  </a:moveTo>
                  <a:cubicBezTo>
                    <a:pt x="2211" y="6226"/>
                    <a:pt x="6289" y="751"/>
                    <a:pt x="10885" y="34"/>
                  </a:cubicBezTo>
                  <a:cubicBezTo>
                    <a:pt x="15481" y="-683"/>
                    <a:pt x="20065" y="10151"/>
                    <a:pt x="21600" y="20691"/>
                  </a:cubicBezTo>
                </a:path>
              </a:pathLst>
            </a:custGeom>
            <a:ln w="25400">
              <a:solidFill>
                <a:srgbClr val="A6A6A6"/>
              </a:solidFill>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a:p>
          </p:txBody>
        </p:sp>
        <p:sp>
          <p:nvSpPr>
            <p:cNvPr id="19" name="椭圆 37">
              <a:extLst>
                <a:ext uri="{FF2B5EF4-FFF2-40B4-BE49-F238E27FC236}">
                  <a16:creationId xmlns:a16="http://schemas.microsoft.com/office/drawing/2014/main" id="{946878C3-1854-4B38-95A2-FF995677B7F8}"/>
                </a:ext>
              </a:extLst>
            </p:cNvPr>
            <p:cNvSpPr/>
            <p:nvPr/>
          </p:nvSpPr>
          <p:spPr>
            <a:xfrm>
              <a:off x="12169391" y="5842002"/>
              <a:ext cx="3973542" cy="4958209"/>
            </a:xfrm>
            <a:custGeom>
              <a:avLst/>
              <a:gdLst/>
              <a:ahLst/>
              <a:cxnLst>
                <a:cxn ang="0">
                  <a:pos x="wd2" y="hd2"/>
                </a:cxn>
                <a:cxn ang="5400000">
                  <a:pos x="wd2" y="hd2"/>
                </a:cxn>
                <a:cxn ang="10800000">
                  <a:pos x="wd2" y="hd2"/>
                </a:cxn>
                <a:cxn ang="16200000">
                  <a:pos x="wd2" y="hd2"/>
                </a:cxn>
              </a:cxnLst>
              <a:rect l="0" t="0" r="r" b="b"/>
              <a:pathLst>
                <a:path w="19266" h="21600" extrusionOk="0">
                  <a:moveTo>
                    <a:pt x="18498" y="0"/>
                  </a:moveTo>
                  <a:cubicBezTo>
                    <a:pt x="21600" y="8469"/>
                    <a:pt x="15277" y="21379"/>
                    <a:pt x="0" y="21600"/>
                  </a:cubicBezTo>
                </a:path>
              </a:pathLst>
            </a:custGeom>
            <a:ln w="25400">
              <a:solidFill>
                <a:srgbClr val="A6A6A6"/>
              </a:solidFill>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20" name="椭圆 38">
              <a:extLst>
                <a:ext uri="{FF2B5EF4-FFF2-40B4-BE49-F238E27FC236}">
                  <a16:creationId xmlns:a16="http://schemas.microsoft.com/office/drawing/2014/main" id="{9A00BA70-7562-405F-BFED-210494BCE981}"/>
                </a:ext>
              </a:extLst>
            </p:cNvPr>
            <p:cNvSpPr/>
            <p:nvPr/>
          </p:nvSpPr>
          <p:spPr>
            <a:xfrm>
              <a:off x="8283656" y="7349032"/>
              <a:ext cx="3315676" cy="34257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116" y="20372"/>
                    <a:pt x="1020" y="9700"/>
                    <a:pt x="0" y="0"/>
                  </a:cubicBezTo>
                </a:path>
              </a:pathLst>
            </a:custGeom>
            <a:ln w="25400">
              <a:solidFill>
                <a:srgbClr val="A6A6A6"/>
              </a:solidFill>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a:p>
          </p:txBody>
        </p:sp>
        <p:sp>
          <p:nvSpPr>
            <p:cNvPr id="21" name="平行四边形 27">
              <a:extLst>
                <a:ext uri="{FF2B5EF4-FFF2-40B4-BE49-F238E27FC236}">
                  <a16:creationId xmlns:a16="http://schemas.microsoft.com/office/drawing/2014/main" id="{44548836-816C-462B-8398-8F28CFE58F00}"/>
                </a:ext>
              </a:extLst>
            </p:cNvPr>
            <p:cNvSpPr/>
            <p:nvPr/>
          </p:nvSpPr>
          <p:spPr>
            <a:xfrm>
              <a:off x="16164496" y="5596946"/>
              <a:ext cx="576066" cy="5357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022" y="0"/>
                  </a:lnTo>
                  <a:lnTo>
                    <a:pt x="21600" y="0"/>
                  </a:lnTo>
                  <a:lnTo>
                    <a:pt x="16578" y="21600"/>
                  </a:lnTo>
                  <a:close/>
                </a:path>
              </a:pathLst>
            </a:custGeom>
            <a:solidFill>
              <a:srgbClr val="1C819E"/>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4" name="平行四边形 32">
              <a:extLst>
                <a:ext uri="{FF2B5EF4-FFF2-40B4-BE49-F238E27FC236}">
                  <a16:creationId xmlns:a16="http://schemas.microsoft.com/office/drawing/2014/main" id="{853CC306-0B42-47CE-905A-F4CD02B15ED2}"/>
                </a:ext>
              </a:extLst>
            </p:cNvPr>
            <p:cNvSpPr/>
            <p:nvPr/>
          </p:nvSpPr>
          <p:spPr>
            <a:xfrm flipV="1">
              <a:off x="8673400" y="7216934"/>
              <a:ext cx="6830246" cy="792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5" y="0"/>
                  </a:lnTo>
                  <a:lnTo>
                    <a:pt x="21600" y="0"/>
                  </a:lnTo>
                  <a:lnTo>
                    <a:pt x="21525" y="21600"/>
                  </a:lnTo>
                  <a:close/>
                </a:path>
              </a:pathLst>
            </a:custGeom>
            <a:solidFill>
              <a:srgbClr val="005874"/>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grpSp>
      <p:sp>
        <p:nvSpPr>
          <p:cNvPr id="26" name="文本框 25">
            <a:extLst>
              <a:ext uri="{FF2B5EF4-FFF2-40B4-BE49-F238E27FC236}">
                <a16:creationId xmlns:a16="http://schemas.microsoft.com/office/drawing/2014/main" id="{F392DE87-E7B3-43E1-ADF8-A26FBD485276}"/>
              </a:ext>
            </a:extLst>
          </p:cNvPr>
          <p:cNvSpPr txBox="1"/>
          <p:nvPr/>
        </p:nvSpPr>
        <p:spPr>
          <a:xfrm>
            <a:off x="1794972" y="2296178"/>
            <a:ext cx="4835168" cy="923330"/>
          </a:xfrm>
          <a:prstGeom prst="rect">
            <a:avLst/>
          </a:prstGeom>
          <a:noFill/>
        </p:spPr>
        <p:txBody>
          <a:bodyPr wrap="square" rtlCol="0">
            <a:spAutoFit/>
          </a:bodyPr>
          <a:lstStyle/>
          <a:p>
            <a:r>
              <a:rPr lang="zh-CN" altLang="en-US" sz="5400" b="1" dirty="0">
                <a:solidFill>
                  <a:schemeClr val="bg1"/>
                </a:solidFill>
                <a:latin typeface="+mn-ea"/>
              </a:rPr>
              <a:t>北京化工大学</a:t>
            </a:r>
          </a:p>
        </p:txBody>
      </p:sp>
      <p:sp>
        <p:nvSpPr>
          <p:cNvPr id="27" name="文本框 26">
            <a:extLst>
              <a:ext uri="{FF2B5EF4-FFF2-40B4-BE49-F238E27FC236}">
                <a16:creationId xmlns:a16="http://schemas.microsoft.com/office/drawing/2014/main" id="{0A928BBC-1503-4C5C-AD62-7FB59B2C36FA}"/>
              </a:ext>
            </a:extLst>
          </p:cNvPr>
          <p:cNvSpPr txBox="1"/>
          <p:nvPr/>
        </p:nvSpPr>
        <p:spPr>
          <a:xfrm>
            <a:off x="3900904" y="1654200"/>
            <a:ext cx="2647282" cy="523220"/>
          </a:xfrm>
          <a:prstGeom prst="rect">
            <a:avLst/>
          </a:prstGeom>
          <a:noFill/>
        </p:spPr>
        <p:txBody>
          <a:bodyPr wrap="square" rtlCol="0">
            <a:spAutoFit/>
          </a:bodyPr>
          <a:lstStyle/>
          <a:p>
            <a:r>
              <a:rPr lang="en-US" altLang="zh-CN" sz="2800" dirty="0">
                <a:solidFill>
                  <a:srgbClr val="005874"/>
                </a:solidFill>
              </a:rPr>
              <a:t>2019</a:t>
            </a:r>
            <a:r>
              <a:rPr lang="zh-CN" altLang="en-US" sz="2800" dirty="0">
                <a:solidFill>
                  <a:srgbClr val="005874"/>
                </a:solidFill>
              </a:rPr>
              <a:t>年</a:t>
            </a:r>
          </a:p>
        </p:txBody>
      </p:sp>
      <p:sp>
        <p:nvSpPr>
          <p:cNvPr id="28" name="文本框 27">
            <a:extLst>
              <a:ext uri="{FF2B5EF4-FFF2-40B4-BE49-F238E27FC236}">
                <a16:creationId xmlns:a16="http://schemas.microsoft.com/office/drawing/2014/main" id="{66313EE6-4E68-4C5A-B5C7-C3C43234E50D}"/>
              </a:ext>
            </a:extLst>
          </p:cNvPr>
          <p:cNvSpPr txBox="1"/>
          <p:nvPr/>
        </p:nvSpPr>
        <p:spPr>
          <a:xfrm>
            <a:off x="4374353" y="3536592"/>
            <a:ext cx="2954387" cy="646331"/>
          </a:xfrm>
          <a:prstGeom prst="rect">
            <a:avLst/>
          </a:prstGeom>
          <a:noFill/>
        </p:spPr>
        <p:txBody>
          <a:bodyPr wrap="square" rtlCol="0">
            <a:spAutoFit/>
          </a:bodyPr>
          <a:lstStyle/>
          <a:p>
            <a:r>
              <a:rPr lang="zh-CN" altLang="en-US" sz="3600" b="1" i="1" dirty="0">
                <a:solidFill>
                  <a:srgbClr val="005874"/>
                </a:solidFill>
              </a:rPr>
              <a:t>毕业答辩</a:t>
            </a:r>
          </a:p>
        </p:txBody>
      </p:sp>
      <p:sp>
        <p:nvSpPr>
          <p:cNvPr id="29" name="文本框 28">
            <a:extLst>
              <a:ext uri="{FF2B5EF4-FFF2-40B4-BE49-F238E27FC236}">
                <a16:creationId xmlns:a16="http://schemas.microsoft.com/office/drawing/2014/main" id="{7D5B370E-AC54-46D6-9EFD-CC6A21E2E669}"/>
              </a:ext>
            </a:extLst>
          </p:cNvPr>
          <p:cNvSpPr txBox="1"/>
          <p:nvPr/>
        </p:nvSpPr>
        <p:spPr>
          <a:xfrm>
            <a:off x="4433216" y="4196563"/>
            <a:ext cx="4393847" cy="707886"/>
          </a:xfrm>
          <a:prstGeom prst="rect">
            <a:avLst/>
          </a:prstGeom>
          <a:noFill/>
        </p:spPr>
        <p:txBody>
          <a:bodyPr wrap="square" rtlCol="0">
            <a:spAutoFit/>
          </a:bodyPr>
          <a:lstStyle/>
          <a:p>
            <a:r>
              <a:rPr lang="zh-CN" altLang="en-US" sz="2000" b="1" dirty="0">
                <a:solidFill>
                  <a:srgbClr val="005874"/>
                </a:solidFill>
                <a:latin typeface="楷体" panose="02010609060101010101" pitchFamily="49" charset="-122"/>
                <a:ea typeface="楷体" panose="02010609060101010101" pitchFamily="49" charset="-122"/>
              </a:rPr>
              <a:t>答辩人：</a:t>
            </a:r>
            <a:r>
              <a:rPr lang="en-US" altLang="zh-CN" sz="2000" b="1" dirty="0">
                <a:solidFill>
                  <a:srgbClr val="005874"/>
                </a:solidFill>
                <a:latin typeface="楷体" panose="02010609060101010101" pitchFamily="49" charset="-122"/>
                <a:ea typeface="楷体" panose="02010609060101010101" pitchFamily="49" charset="-122"/>
              </a:rPr>
              <a:t>XXX</a:t>
            </a:r>
          </a:p>
          <a:p>
            <a:r>
              <a:rPr lang="zh-CN" altLang="en-US" sz="2000" b="1" dirty="0">
                <a:solidFill>
                  <a:srgbClr val="005874"/>
                </a:solidFill>
                <a:latin typeface="楷体" panose="02010609060101010101" pitchFamily="49" charset="-122"/>
                <a:ea typeface="楷体" panose="02010609060101010101" pitchFamily="49" charset="-122"/>
              </a:rPr>
              <a:t>专  业：</a:t>
            </a:r>
            <a:r>
              <a:rPr lang="en-US" altLang="zh-CN" sz="2000" b="1" dirty="0">
                <a:solidFill>
                  <a:srgbClr val="005874"/>
                </a:solidFill>
                <a:latin typeface="楷体" panose="02010609060101010101" pitchFamily="49" charset="-122"/>
                <a:ea typeface="楷体" panose="02010609060101010101" pitchFamily="49" charset="-122"/>
              </a:rPr>
              <a:t>XXX</a:t>
            </a:r>
            <a:endParaRPr lang="zh-CN" altLang="en-US" sz="2000" b="1" dirty="0">
              <a:solidFill>
                <a:srgbClr val="005874"/>
              </a:solidFill>
              <a:latin typeface="楷体" panose="02010609060101010101" pitchFamily="49" charset="-122"/>
              <a:ea typeface="楷体" panose="02010609060101010101" pitchFamily="49" charset="-122"/>
            </a:endParaRPr>
          </a:p>
        </p:txBody>
      </p:sp>
      <p:pic>
        <p:nvPicPr>
          <p:cNvPr id="30" name="图片 29">
            <a:extLst>
              <a:ext uri="{FF2B5EF4-FFF2-40B4-BE49-F238E27FC236}">
                <a16:creationId xmlns:a16="http://schemas.microsoft.com/office/drawing/2014/main" id="{90658ECA-3B84-4297-9626-001ABC91A92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7635" r="72451" b="79889"/>
          <a:stretch/>
        </p:blipFill>
        <p:spPr>
          <a:xfrm>
            <a:off x="5201282" y="1285798"/>
            <a:ext cx="848037" cy="820468"/>
          </a:xfrm>
          <a:prstGeom prst="rect">
            <a:avLst/>
          </a:prstGeom>
        </p:spPr>
      </p:pic>
      <p:sp>
        <p:nvSpPr>
          <p:cNvPr id="35" name="文本框 34">
            <a:extLst>
              <a:ext uri="{FF2B5EF4-FFF2-40B4-BE49-F238E27FC236}">
                <a16:creationId xmlns:a16="http://schemas.microsoft.com/office/drawing/2014/main" id="{F54E32B0-DA83-407E-B74D-DAC0573AB79D}"/>
              </a:ext>
            </a:extLst>
          </p:cNvPr>
          <p:cNvSpPr txBox="1"/>
          <p:nvPr/>
        </p:nvSpPr>
        <p:spPr>
          <a:xfrm>
            <a:off x="7179525" y="3516626"/>
            <a:ext cx="4068776" cy="1200329"/>
          </a:xfrm>
          <a:prstGeom prst="rect">
            <a:avLst/>
          </a:prstGeom>
          <a:noFill/>
        </p:spPr>
        <p:txBody>
          <a:bodyPr wrap="square" rtlCol="0">
            <a:spAutoFit/>
          </a:bodyPr>
          <a:lstStyle/>
          <a:p>
            <a:r>
              <a:rPr lang="zh-CN" altLang="en-US" sz="3600" dirty="0">
                <a:solidFill>
                  <a:schemeClr val="bg1"/>
                </a:solidFill>
              </a:rPr>
              <a:t>请输入你的</a:t>
            </a:r>
            <a:endParaRPr lang="en-US" altLang="zh-CN" sz="3600" dirty="0">
              <a:solidFill>
                <a:schemeClr val="bg1"/>
              </a:solidFill>
            </a:endParaRPr>
          </a:p>
          <a:p>
            <a:r>
              <a:rPr lang="zh-CN" altLang="en-US" sz="3600" dirty="0">
                <a:solidFill>
                  <a:schemeClr val="bg1"/>
                </a:solidFill>
              </a:rPr>
              <a:t>毕业论文研究课题</a:t>
            </a:r>
          </a:p>
        </p:txBody>
      </p:sp>
    </p:spTree>
    <p:extLst>
      <p:ext uri="{BB962C8B-B14F-4D97-AF65-F5344CB8AC3E}">
        <p14:creationId xmlns:p14="http://schemas.microsoft.com/office/powerpoint/2010/main" val="69576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670426" y="1595451"/>
            <a:ext cx="2055316" cy="515784"/>
          </a:xfrm>
          <a:prstGeom prst="roundRect">
            <a:avLst>
              <a:gd name="adj" fmla="val 50000"/>
            </a:avLst>
          </a:prstGeom>
          <a:solidFill>
            <a:srgbClr val="1C819E"/>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nSpc>
                <a:spcPct val="89000"/>
              </a:lnSpc>
              <a:defRPr/>
            </a:pPr>
            <a:r>
              <a:rPr lang="zh-CN" altLang="en-US" sz="2400" dirty="0">
                <a:solidFill>
                  <a:schemeClr val="bg1"/>
                </a:solidFill>
                <a:latin typeface="+mn-ea"/>
                <a:sym typeface="+mn-lt"/>
              </a:rPr>
              <a:t> 请输入文本</a:t>
            </a:r>
            <a:endParaRPr lang="id-ID" altLang="zh-CN" sz="2400" dirty="0">
              <a:solidFill>
                <a:schemeClr val="bg1"/>
              </a:solidFill>
              <a:latin typeface="+mn-ea"/>
              <a:sym typeface="+mn-lt"/>
            </a:endParaRPr>
          </a:p>
        </p:txBody>
      </p:sp>
      <p:sp>
        <p:nvSpPr>
          <p:cNvPr id="6" name="Rounded Rectangle 5"/>
          <p:cNvSpPr/>
          <p:nvPr/>
        </p:nvSpPr>
        <p:spPr>
          <a:xfrm>
            <a:off x="3683036" y="2886640"/>
            <a:ext cx="2055316" cy="515784"/>
          </a:xfrm>
          <a:prstGeom prst="roundRect">
            <a:avLst>
              <a:gd name="adj" fmla="val 50000"/>
            </a:avLst>
          </a:prstGeom>
          <a:solidFill>
            <a:srgbClr val="1C819E"/>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nSpc>
                <a:spcPct val="89000"/>
              </a:lnSpc>
              <a:defRPr/>
            </a:pPr>
            <a:r>
              <a:rPr lang="zh-CN" altLang="en-US" sz="2400" dirty="0">
                <a:solidFill>
                  <a:schemeClr val="bg1"/>
                </a:solidFill>
                <a:latin typeface="+mn-ea"/>
                <a:sym typeface="+mn-lt"/>
              </a:rPr>
              <a:t> 请输入文本</a:t>
            </a:r>
            <a:endParaRPr lang="id-ID" altLang="zh-CN" sz="2400" dirty="0">
              <a:solidFill>
                <a:schemeClr val="bg1"/>
              </a:solidFill>
              <a:latin typeface="+mn-ea"/>
              <a:sym typeface="+mn-lt"/>
            </a:endParaRPr>
          </a:p>
        </p:txBody>
      </p:sp>
      <p:sp>
        <p:nvSpPr>
          <p:cNvPr id="7" name="Rounded Rectangle 6"/>
          <p:cNvSpPr/>
          <p:nvPr/>
        </p:nvSpPr>
        <p:spPr>
          <a:xfrm>
            <a:off x="3683036" y="4177829"/>
            <a:ext cx="2055316" cy="515784"/>
          </a:xfrm>
          <a:prstGeom prst="roundRect">
            <a:avLst>
              <a:gd name="adj" fmla="val 50000"/>
            </a:avLst>
          </a:prstGeom>
          <a:solidFill>
            <a:srgbClr val="1C819E"/>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nSpc>
                <a:spcPct val="89000"/>
              </a:lnSpc>
              <a:defRPr/>
            </a:pPr>
            <a:r>
              <a:rPr lang="zh-CN" altLang="en-US" sz="2400" dirty="0">
                <a:solidFill>
                  <a:schemeClr val="bg1"/>
                </a:solidFill>
                <a:latin typeface="+mn-ea"/>
                <a:sym typeface="+mn-lt"/>
              </a:rPr>
              <a:t> 请输入文本</a:t>
            </a:r>
            <a:endParaRPr lang="id-ID" altLang="zh-CN" sz="2400" dirty="0">
              <a:solidFill>
                <a:schemeClr val="bg1"/>
              </a:solidFill>
              <a:latin typeface="+mn-ea"/>
              <a:sym typeface="+mn-lt"/>
            </a:endParaRPr>
          </a:p>
        </p:txBody>
      </p:sp>
      <p:sp>
        <p:nvSpPr>
          <p:cNvPr id="8" name="Rounded Rectangle 7"/>
          <p:cNvSpPr/>
          <p:nvPr/>
        </p:nvSpPr>
        <p:spPr>
          <a:xfrm>
            <a:off x="3670426" y="5475846"/>
            <a:ext cx="2055316" cy="515784"/>
          </a:xfrm>
          <a:prstGeom prst="roundRect">
            <a:avLst>
              <a:gd name="adj" fmla="val 50000"/>
            </a:avLst>
          </a:prstGeom>
          <a:solidFill>
            <a:srgbClr val="1C819E"/>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nSpc>
                <a:spcPct val="89000"/>
              </a:lnSpc>
              <a:defRPr/>
            </a:pPr>
            <a:r>
              <a:rPr lang="zh-CN" altLang="en-US" sz="2400" dirty="0">
                <a:solidFill>
                  <a:schemeClr val="bg1"/>
                </a:solidFill>
                <a:latin typeface="+mn-ea"/>
                <a:sym typeface="+mn-lt"/>
              </a:rPr>
              <a:t> 请输入文本</a:t>
            </a:r>
            <a:endParaRPr lang="id-ID" altLang="zh-CN" sz="2400" dirty="0">
              <a:solidFill>
                <a:schemeClr val="bg1"/>
              </a:solidFill>
              <a:latin typeface="+mn-ea"/>
              <a:sym typeface="+mn-lt"/>
            </a:endParaRPr>
          </a:p>
        </p:txBody>
      </p:sp>
      <p:sp>
        <p:nvSpPr>
          <p:cNvPr id="17" name="Rounded Rectangle 16"/>
          <p:cNvSpPr/>
          <p:nvPr/>
        </p:nvSpPr>
        <p:spPr>
          <a:xfrm>
            <a:off x="927225" y="3155464"/>
            <a:ext cx="2212582" cy="923639"/>
          </a:xfrm>
          <a:prstGeom prst="roundRect">
            <a:avLst>
              <a:gd name="adj" fmla="val 50000"/>
            </a:avLst>
          </a:prstGeom>
          <a:solidFill>
            <a:srgbClr val="1C819E"/>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nSpc>
                <a:spcPct val="89000"/>
              </a:lnSpc>
              <a:defRPr/>
            </a:pPr>
            <a:r>
              <a:rPr lang="zh-CN" altLang="en-US" sz="2800" dirty="0">
                <a:solidFill>
                  <a:schemeClr val="bg1"/>
                </a:solidFill>
                <a:latin typeface="+mn-ea"/>
                <a:sym typeface="+mn-lt"/>
              </a:rPr>
              <a:t>请输入文本</a:t>
            </a:r>
            <a:endParaRPr lang="id-ID" altLang="zh-CN" sz="2800" dirty="0">
              <a:solidFill>
                <a:schemeClr val="bg1"/>
              </a:solidFill>
              <a:latin typeface="+mn-ea"/>
              <a:sym typeface="+mn-lt"/>
            </a:endParaRPr>
          </a:p>
        </p:txBody>
      </p:sp>
      <p:grpSp>
        <p:nvGrpSpPr>
          <p:cNvPr id="34" name="Group 33"/>
          <p:cNvGrpSpPr/>
          <p:nvPr/>
        </p:nvGrpSpPr>
        <p:grpSpPr>
          <a:xfrm>
            <a:off x="6182272" y="1089278"/>
            <a:ext cx="5366266" cy="1345437"/>
            <a:chOff x="6182272" y="1072571"/>
            <a:chExt cx="5366266" cy="1166936"/>
          </a:xfrm>
          <a:solidFill>
            <a:srgbClr val="1C819E"/>
          </a:solidFill>
        </p:grpSpPr>
        <p:sp>
          <p:nvSpPr>
            <p:cNvPr id="15" name="Rounded Rectangle 14"/>
            <p:cNvSpPr/>
            <p:nvPr/>
          </p:nvSpPr>
          <p:spPr>
            <a:xfrm>
              <a:off x="6182272" y="1072571"/>
              <a:ext cx="5366266" cy="515784"/>
            </a:xfrm>
            <a:prstGeom prst="roundRect">
              <a:avLst>
                <a:gd name="adj" fmla="val 50000"/>
              </a:avLst>
            </a:pr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125000"/>
                </a:lnSpc>
                <a:defRPr/>
              </a:pPr>
              <a:r>
                <a:rPr lang="zh-CN" altLang="en-US" sz="1600" dirty="0">
                  <a:solidFill>
                    <a:schemeClr val="bg1"/>
                  </a:solidFill>
                  <a:latin typeface="+mn-ea"/>
                  <a:sym typeface="+mn-lt"/>
                </a:rPr>
                <a:t>请输入文本请输入文本请输入文本请输入文本请输入文本</a:t>
              </a:r>
              <a:endParaRPr lang="id-ID" altLang="zh-CN" sz="1600" dirty="0">
                <a:solidFill>
                  <a:schemeClr val="bg1"/>
                </a:solidFill>
                <a:latin typeface="+mn-ea"/>
                <a:sym typeface="+mn-lt"/>
              </a:endParaRPr>
            </a:p>
          </p:txBody>
        </p:sp>
        <p:sp>
          <p:nvSpPr>
            <p:cNvPr id="16" name="Rounded Rectangle 15"/>
            <p:cNvSpPr/>
            <p:nvPr/>
          </p:nvSpPr>
          <p:spPr>
            <a:xfrm>
              <a:off x="6182272" y="1678379"/>
              <a:ext cx="5366266" cy="561128"/>
            </a:xfrm>
            <a:prstGeom prst="roundRect">
              <a:avLst>
                <a:gd name="adj" fmla="val 50000"/>
              </a:avLst>
            </a:pr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125000"/>
                </a:lnSpc>
                <a:defRPr/>
              </a:pPr>
              <a:r>
                <a:rPr lang="zh-CN" altLang="en-US" sz="1600" dirty="0">
                  <a:solidFill>
                    <a:schemeClr val="bg1"/>
                  </a:solidFill>
                  <a:latin typeface="+mn-ea"/>
                  <a:sym typeface="+mn-lt"/>
                </a:rPr>
                <a:t>请输入文本请输入文本请输入文本请输入文本请输入文本</a:t>
              </a:r>
              <a:endParaRPr lang="id-ID" altLang="zh-CN" sz="1600" dirty="0">
                <a:solidFill>
                  <a:schemeClr val="bg1"/>
                </a:solidFill>
                <a:latin typeface="+mn-ea"/>
                <a:sym typeface="+mn-lt"/>
              </a:endParaRPr>
            </a:p>
          </p:txBody>
        </p:sp>
        <p:sp>
          <p:nvSpPr>
            <p:cNvPr id="9" name="Freeform 8"/>
            <p:cNvSpPr/>
            <p:nvPr/>
          </p:nvSpPr>
          <p:spPr>
            <a:xfrm rot="10800000" flipV="1">
              <a:off x="6228201" y="1132264"/>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mn-cs"/>
                </a:rPr>
                <a:t>A</a:t>
              </a:r>
            </a:p>
          </p:txBody>
        </p:sp>
        <p:sp>
          <p:nvSpPr>
            <p:cNvPr id="10" name="Freeform 9"/>
            <p:cNvSpPr/>
            <p:nvPr/>
          </p:nvSpPr>
          <p:spPr>
            <a:xfrm rot="10800000" flipV="1">
              <a:off x="6228200" y="1760030"/>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mn-cs"/>
                </a:rPr>
                <a:t>B</a:t>
              </a:r>
            </a:p>
          </p:txBody>
        </p:sp>
      </p:grpSp>
      <p:grpSp>
        <p:nvGrpSpPr>
          <p:cNvPr id="35" name="Group 34"/>
          <p:cNvGrpSpPr/>
          <p:nvPr/>
        </p:nvGrpSpPr>
        <p:grpSpPr>
          <a:xfrm>
            <a:off x="6182272" y="2462985"/>
            <a:ext cx="5366266" cy="1193450"/>
            <a:chOff x="6182272" y="1092448"/>
            <a:chExt cx="5366266" cy="1062745"/>
          </a:xfrm>
          <a:solidFill>
            <a:srgbClr val="1C819E"/>
          </a:solidFill>
        </p:grpSpPr>
        <p:sp>
          <p:nvSpPr>
            <p:cNvPr id="36" name="Rounded Rectangle 35"/>
            <p:cNvSpPr/>
            <p:nvPr/>
          </p:nvSpPr>
          <p:spPr>
            <a:xfrm>
              <a:off x="6182272" y="1092448"/>
              <a:ext cx="5366266" cy="515784"/>
            </a:xfrm>
            <a:prstGeom prst="roundRect">
              <a:avLst>
                <a:gd name="adj" fmla="val 50000"/>
              </a:avLst>
            </a:pr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125000"/>
                </a:lnSpc>
              </a:pPr>
              <a:r>
                <a:rPr lang="zh-CN" altLang="en-US" sz="1600" dirty="0">
                  <a:solidFill>
                    <a:schemeClr val="bg1"/>
                  </a:solidFill>
                  <a:latin typeface="+mn-ea"/>
                  <a:sym typeface="+mn-lt"/>
                </a:rPr>
                <a:t>请输入文本请输入文本请输入文本请输入文本请输入文本</a:t>
              </a:r>
              <a:endParaRPr lang="id-ID" altLang="zh-CN" sz="1600" dirty="0">
                <a:solidFill>
                  <a:schemeClr val="bg1"/>
                </a:solidFill>
                <a:latin typeface="+mn-ea"/>
                <a:sym typeface="+mn-lt"/>
              </a:endParaRPr>
            </a:p>
          </p:txBody>
        </p:sp>
        <p:sp>
          <p:nvSpPr>
            <p:cNvPr id="37" name="Rounded Rectangle 36"/>
            <p:cNvSpPr/>
            <p:nvPr/>
          </p:nvSpPr>
          <p:spPr>
            <a:xfrm>
              <a:off x="6182272" y="1660821"/>
              <a:ext cx="5366266" cy="494372"/>
            </a:xfrm>
            <a:prstGeom prst="roundRect">
              <a:avLst>
                <a:gd name="adj" fmla="val 50000"/>
              </a:avLst>
            </a:pr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125000"/>
                </a:lnSpc>
              </a:pPr>
              <a:r>
                <a:rPr lang="zh-CN" altLang="en-US" sz="1600" dirty="0">
                  <a:solidFill>
                    <a:schemeClr val="bg1"/>
                  </a:solidFill>
                  <a:latin typeface="+mn-ea"/>
                  <a:sym typeface="+mn-lt"/>
                </a:rPr>
                <a:t>请输入文本请输入文本请输入文本请输入文本请输入文本</a:t>
              </a:r>
              <a:endParaRPr lang="id-ID" altLang="zh-CN" sz="1600" dirty="0">
                <a:solidFill>
                  <a:schemeClr val="bg1"/>
                </a:solidFill>
                <a:latin typeface="+mn-ea"/>
                <a:sym typeface="+mn-lt"/>
              </a:endParaRPr>
            </a:p>
          </p:txBody>
        </p:sp>
        <p:sp>
          <p:nvSpPr>
            <p:cNvPr id="38" name="Freeform 37"/>
            <p:cNvSpPr/>
            <p:nvPr/>
          </p:nvSpPr>
          <p:spPr>
            <a:xfrm rot="10800000" flipV="1">
              <a:off x="6228201" y="1132264"/>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mn-cs"/>
                </a:rPr>
                <a:t>A</a:t>
              </a:r>
            </a:p>
          </p:txBody>
        </p:sp>
        <p:sp>
          <p:nvSpPr>
            <p:cNvPr id="39" name="Freeform 38"/>
            <p:cNvSpPr/>
            <p:nvPr/>
          </p:nvSpPr>
          <p:spPr>
            <a:xfrm rot="10800000" flipV="1">
              <a:off x="6228201" y="170063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mn-cs"/>
                </a:rPr>
                <a:t>B</a:t>
              </a:r>
            </a:p>
          </p:txBody>
        </p:sp>
      </p:grpSp>
      <p:grpSp>
        <p:nvGrpSpPr>
          <p:cNvPr id="40" name="Group 39"/>
          <p:cNvGrpSpPr/>
          <p:nvPr/>
        </p:nvGrpSpPr>
        <p:grpSpPr>
          <a:xfrm>
            <a:off x="6182272" y="3712906"/>
            <a:ext cx="5366266" cy="1363062"/>
            <a:chOff x="6182272" y="1092448"/>
            <a:chExt cx="5366266" cy="1173559"/>
          </a:xfrm>
          <a:solidFill>
            <a:srgbClr val="1C819E"/>
          </a:solidFill>
        </p:grpSpPr>
        <p:sp>
          <p:nvSpPr>
            <p:cNvPr id="41" name="Rounded Rectangle 40"/>
            <p:cNvSpPr/>
            <p:nvPr/>
          </p:nvSpPr>
          <p:spPr>
            <a:xfrm>
              <a:off x="6182272" y="1092448"/>
              <a:ext cx="5366266" cy="515784"/>
            </a:xfrm>
            <a:prstGeom prst="roundRect">
              <a:avLst>
                <a:gd name="adj" fmla="val 50000"/>
              </a:avLst>
            </a:pr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125000"/>
                </a:lnSpc>
              </a:pPr>
              <a:r>
                <a:rPr lang="zh-CN" altLang="en-US" sz="1600" dirty="0">
                  <a:solidFill>
                    <a:schemeClr val="bg1"/>
                  </a:solidFill>
                  <a:latin typeface="+mn-ea"/>
                  <a:sym typeface="+mn-lt"/>
                </a:rPr>
                <a:t>请输入文本请输入文本请输入文本请输入文本请输入文本</a:t>
              </a:r>
              <a:endParaRPr lang="id-ID" altLang="zh-CN" sz="1600" dirty="0">
                <a:solidFill>
                  <a:schemeClr val="bg1"/>
                </a:solidFill>
                <a:latin typeface="+mn-ea"/>
                <a:sym typeface="+mn-lt"/>
              </a:endParaRPr>
            </a:p>
          </p:txBody>
        </p:sp>
        <p:sp>
          <p:nvSpPr>
            <p:cNvPr id="42" name="Rounded Rectangle 41"/>
            <p:cNvSpPr/>
            <p:nvPr/>
          </p:nvSpPr>
          <p:spPr>
            <a:xfrm>
              <a:off x="6182272" y="1660820"/>
              <a:ext cx="5366266" cy="605187"/>
            </a:xfrm>
            <a:prstGeom prst="roundRect">
              <a:avLst>
                <a:gd name="adj" fmla="val 50000"/>
              </a:avLst>
            </a:pr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125000"/>
                </a:lnSpc>
              </a:pPr>
              <a:r>
                <a:rPr lang="zh-CN" altLang="en-US" sz="1600" dirty="0">
                  <a:solidFill>
                    <a:schemeClr val="bg1"/>
                  </a:solidFill>
                  <a:latin typeface="+mn-ea"/>
                  <a:sym typeface="+mn-lt"/>
                </a:rPr>
                <a:t>请输入文本请输入文本请输入文本请输入文本请输入文本</a:t>
              </a:r>
              <a:endParaRPr lang="id-ID" altLang="zh-CN" sz="1600" dirty="0">
                <a:solidFill>
                  <a:schemeClr val="bg1"/>
                </a:solidFill>
                <a:latin typeface="+mn-ea"/>
                <a:sym typeface="+mn-lt"/>
              </a:endParaRPr>
            </a:p>
          </p:txBody>
        </p:sp>
        <p:sp>
          <p:nvSpPr>
            <p:cNvPr id="43" name="Freeform 42"/>
            <p:cNvSpPr/>
            <p:nvPr/>
          </p:nvSpPr>
          <p:spPr>
            <a:xfrm rot="10800000" flipV="1">
              <a:off x="6228201" y="1132264"/>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mj-ea"/>
                  <a:ea typeface="+mj-ea"/>
                  <a:cs typeface="+mn-cs"/>
                </a:rPr>
                <a:t>A</a:t>
              </a:r>
            </a:p>
          </p:txBody>
        </p:sp>
        <p:sp>
          <p:nvSpPr>
            <p:cNvPr id="44" name="Freeform 43"/>
            <p:cNvSpPr/>
            <p:nvPr/>
          </p:nvSpPr>
          <p:spPr>
            <a:xfrm rot="10800000" flipV="1">
              <a:off x="6245237" y="1752553"/>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ea typeface="+mn-ea"/>
                  <a:cs typeface="+mn-cs"/>
                </a:rPr>
                <a:t>B</a:t>
              </a:r>
            </a:p>
          </p:txBody>
        </p:sp>
      </p:grpSp>
      <p:grpSp>
        <p:nvGrpSpPr>
          <p:cNvPr id="45" name="Group 44"/>
          <p:cNvGrpSpPr/>
          <p:nvPr/>
        </p:nvGrpSpPr>
        <p:grpSpPr>
          <a:xfrm>
            <a:off x="6182272" y="5118723"/>
            <a:ext cx="5366266" cy="1343780"/>
            <a:chOff x="6182272" y="1092448"/>
            <a:chExt cx="5366266" cy="1251375"/>
          </a:xfrm>
          <a:solidFill>
            <a:srgbClr val="1C819E"/>
          </a:solidFill>
        </p:grpSpPr>
        <p:sp>
          <p:nvSpPr>
            <p:cNvPr id="46" name="Rounded Rectangle 45"/>
            <p:cNvSpPr/>
            <p:nvPr/>
          </p:nvSpPr>
          <p:spPr>
            <a:xfrm>
              <a:off x="6182272" y="1092448"/>
              <a:ext cx="5366266" cy="515784"/>
            </a:xfrm>
            <a:prstGeom prst="roundRect">
              <a:avLst>
                <a:gd name="adj" fmla="val 50000"/>
              </a:avLst>
            </a:pr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125000"/>
                </a:lnSpc>
              </a:pPr>
              <a:r>
                <a:rPr lang="zh-CN" altLang="en-US" sz="1600" dirty="0">
                  <a:solidFill>
                    <a:schemeClr val="bg1"/>
                  </a:solidFill>
                  <a:latin typeface="+mn-ea"/>
                  <a:sym typeface="+mn-lt"/>
                </a:rPr>
                <a:t>请输入文本请输入文本请输入文本请输入文本请输入文本</a:t>
              </a:r>
              <a:endParaRPr lang="id-ID" altLang="zh-CN" sz="1600" dirty="0">
                <a:solidFill>
                  <a:schemeClr val="bg1"/>
                </a:solidFill>
                <a:latin typeface="+mn-ea"/>
                <a:sym typeface="+mn-lt"/>
              </a:endParaRPr>
            </a:p>
          </p:txBody>
        </p:sp>
        <p:sp>
          <p:nvSpPr>
            <p:cNvPr id="47" name="Rounded Rectangle 46"/>
            <p:cNvSpPr/>
            <p:nvPr/>
          </p:nvSpPr>
          <p:spPr>
            <a:xfrm>
              <a:off x="6182272" y="1660821"/>
              <a:ext cx="5366266" cy="683002"/>
            </a:xfrm>
            <a:prstGeom prst="roundRect">
              <a:avLst>
                <a:gd name="adj" fmla="val 50000"/>
              </a:avLst>
            </a:pr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125000"/>
                </a:lnSpc>
              </a:pPr>
              <a:r>
                <a:rPr lang="zh-CN" altLang="en-US" sz="1600" dirty="0">
                  <a:solidFill>
                    <a:schemeClr val="bg1"/>
                  </a:solidFill>
                  <a:latin typeface="+mn-ea"/>
                  <a:sym typeface="+mn-lt"/>
                </a:rPr>
                <a:t>请输入文本请输入文本请输入文本请输入文本请输入文本</a:t>
              </a:r>
              <a:endParaRPr lang="id-ID" altLang="zh-CN" sz="1600" dirty="0">
                <a:solidFill>
                  <a:schemeClr val="bg1"/>
                </a:solidFill>
                <a:latin typeface="+mn-ea"/>
                <a:sym typeface="+mn-lt"/>
              </a:endParaRPr>
            </a:p>
          </p:txBody>
        </p:sp>
        <p:sp>
          <p:nvSpPr>
            <p:cNvPr id="48" name="Freeform 47"/>
            <p:cNvSpPr/>
            <p:nvPr/>
          </p:nvSpPr>
          <p:spPr>
            <a:xfrm rot="10800000" flipV="1">
              <a:off x="6228201" y="1132264"/>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mj-ea"/>
                  <a:ea typeface="+mj-ea"/>
                  <a:cs typeface="+mn-cs"/>
                </a:rPr>
                <a:t>A</a:t>
              </a:r>
            </a:p>
          </p:txBody>
        </p:sp>
        <p:sp>
          <p:nvSpPr>
            <p:cNvPr id="49" name="Freeform 48"/>
            <p:cNvSpPr/>
            <p:nvPr/>
          </p:nvSpPr>
          <p:spPr>
            <a:xfrm rot="10800000" flipV="1">
              <a:off x="6285641" y="1784245"/>
              <a:ext cx="391260"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p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mj-ea"/>
                  <a:ea typeface="+mj-ea"/>
                  <a:cs typeface="+mn-cs"/>
                </a:rPr>
                <a:t>B</a:t>
              </a:r>
            </a:p>
          </p:txBody>
        </p:sp>
      </p:grpSp>
      <p:cxnSp>
        <p:nvCxnSpPr>
          <p:cNvPr id="51" name="Curved Connector 50"/>
          <p:cNvCxnSpPr>
            <a:stCxn id="17" idx="3"/>
            <a:endCxn id="5" idx="1"/>
          </p:cNvCxnSpPr>
          <p:nvPr/>
        </p:nvCxnSpPr>
        <p:spPr>
          <a:xfrm flipV="1">
            <a:off x="3139807" y="1853343"/>
            <a:ext cx="530619" cy="1763941"/>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7" idx="3"/>
            <a:endCxn id="6" idx="1"/>
          </p:cNvCxnSpPr>
          <p:nvPr/>
        </p:nvCxnSpPr>
        <p:spPr>
          <a:xfrm flipV="1">
            <a:off x="3139807" y="3144532"/>
            <a:ext cx="543229" cy="472752"/>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17" idx="3"/>
            <a:endCxn id="7" idx="1"/>
          </p:cNvCxnSpPr>
          <p:nvPr/>
        </p:nvCxnSpPr>
        <p:spPr>
          <a:xfrm>
            <a:off x="3139807" y="3617284"/>
            <a:ext cx="543229" cy="818437"/>
          </a:xfrm>
          <a:prstGeom prst="curvedConnector3">
            <a:avLst>
              <a:gd name="adj1" fmla="val 50000"/>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17" idx="3"/>
            <a:endCxn id="8" idx="1"/>
          </p:cNvCxnSpPr>
          <p:nvPr/>
        </p:nvCxnSpPr>
        <p:spPr>
          <a:xfrm>
            <a:off x="3139807" y="3617284"/>
            <a:ext cx="530619" cy="2116454"/>
          </a:xfrm>
          <a:prstGeom prst="curvedConnector3">
            <a:avLst>
              <a:gd name="adj1" fmla="val 50000"/>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 idx="3"/>
            <a:endCxn id="15" idx="1"/>
          </p:cNvCxnSpPr>
          <p:nvPr/>
        </p:nvCxnSpPr>
        <p:spPr>
          <a:xfrm flipV="1">
            <a:off x="5725742" y="1386619"/>
            <a:ext cx="456530" cy="466724"/>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Curved Connector 63"/>
          <p:cNvCxnSpPr>
            <a:cxnSpLocks/>
            <a:stCxn id="5" idx="3"/>
            <a:endCxn id="16" idx="1"/>
          </p:cNvCxnSpPr>
          <p:nvPr/>
        </p:nvCxnSpPr>
        <p:spPr>
          <a:xfrm>
            <a:off x="5725742" y="1853343"/>
            <a:ext cx="456530" cy="257892"/>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6" idx="3"/>
            <a:endCxn id="36" idx="1"/>
          </p:cNvCxnSpPr>
          <p:nvPr/>
        </p:nvCxnSpPr>
        <p:spPr>
          <a:xfrm flipV="1">
            <a:off x="5738352" y="2752595"/>
            <a:ext cx="443920" cy="391937"/>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70" name="Curved Connector 69"/>
          <p:cNvCxnSpPr>
            <a:cxnSpLocks/>
            <a:stCxn id="6" idx="3"/>
            <a:endCxn id="37" idx="1"/>
          </p:cNvCxnSpPr>
          <p:nvPr/>
        </p:nvCxnSpPr>
        <p:spPr>
          <a:xfrm>
            <a:off x="5738352" y="3144532"/>
            <a:ext cx="443920" cy="234316"/>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7" idx="3"/>
            <a:endCxn id="41" idx="1"/>
          </p:cNvCxnSpPr>
          <p:nvPr/>
        </p:nvCxnSpPr>
        <p:spPr>
          <a:xfrm flipV="1">
            <a:off x="5738352" y="4012442"/>
            <a:ext cx="443920" cy="423279"/>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76" name="Curved Connector 75"/>
          <p:cNvCxnSpPr>
            <a:cxnSpLocks/>
            <a:stCxn id="7" idx="3"/>
            <a:endCxn id="42" idx="1"/>
          </p:cNvCxnSpPr>
          <p:nvPr/>
        </p:nvCxnSpPr>
        <p:spPr>
          <a:xfrm>
            <a:off x="5738352" y="4435721"/>
            <a:ext cx="443920" cy="288792"/>
          </a:xfrm>
          <a:prstGeom prst="curvedConnector3">
            <a:avLst>
              <a:gd name="adj1" fmla="val 50000"/>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8" idx="3"/>
            <a:endCxn id="46" idx="1"/>
          </p:cNvCxnSpPr>
          <p:nvPr/>
        </p:nvCxnSpPr>
        <p:spPr>
          <a:xfrm flipV="1">
            <a:off x="5725742" y="5395659"/>
            <a:ext cx="456530" cy="338079"/>
          </a:xfrm>
          <a:prstGeom prst="curvedConnector3">
            <a:avLst>
              <a:gd name="adj1" fmla="val 50000"/>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82" name="Curved Connector 81"/>
          <p:cNvCxnSpPr>
            <a:cxnSpLocks/>
            <a:stCxn id="8" idx="3"/>
            <a:endCxn id="47" idx="1"/>
          </p:cNvCxnSpPr>
          <p:nvPr/>
        </p:nvCxnSpPr>
        <p:spPr>
          <a:xfrm>
            <a:off x="5725742" y="5733738"/>
            <a:ext cx="456530" cy="362047"/>
          </a:xfrm>
          <a:prstGeom prst="curvedConnector3">
            <a:avLst>
              <a:gd name="adj1" fmla="val 50000"/>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D1E44322-EFE0-42D1-AFAB-D52A64536F73}"/>
              </a:ext>
            </a:extLst>
          </p:cNvPr>
          <p:cNvGrpSpPr/>
          <p:nvPr/>
        </p:nvGrpSpPr>
        <p:grpSpPr>
          <a:xfrm>
            <a:off x="6550" y="-37707"/>
            <a:ext cx="435550" cy="869579"/>
            <a:chOff x="14090" y="302793"/>
            <a:chExt cx="1191451" cy="2378740"/>
          </a:xfrm>
          <a:solidFill>
            <a:srgbClr val="1C819E"/>
          </a:solidFill>
        </p:grpSpPr>
        <p:sp>
          <p:nvSpPr>
            <p:cNvPr id="54" name="Freeform 8">
              <a:extLst>
                <a:ext uri="{FF2B5EF4-FFF2-40B4-BE49-F238E27FC236}">
                  <a16:creationId xmlns:a16="http://schemas.microsoft.com/office/drawing/2014/main" id="{06E52A9C-28CE-4EE1-AA75-E10F3EC53A0E}"/>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56" name="Freeform 9">
              <a:extLst>
                <a:ext uri="{FF2B5EF4-FFF2-40B4-BE49-F238E27FC236}">
                  <a16:creationId xmlns:a16="http://schemas.microsoft.com/office/drawing/2014/main" id="{F855FBB3-4B80-471B-BBBD-57803F828CD6}"/>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
        <p:nvSpPr>
          <p:cNvPr id="4" name="标题 3">
            <a:extLst>
              <a:ext uri="{FF2B5EF4-FFF2-40B4-BE49-F238E27FC236}">
                <a16:creationId xmlns:a16="http://schemas.microsoft.com/office/drawing/2014/main" id="{84B20A02-9C52-471C-ACCF-9871C9D34E5D}"/>
              </a:ext>
            </a:extLst>
          </p:cNvPr>
          <p:cNvSpPr>
            <a:spLocks noGrp="1"/>
          </p:cNvSpPr>
          <p:nvPr>
            <p:ph type="title"/>
          </p:nvPr>
        </p:nvSpPr>
        <p:spPr/>
        <p:txBody>
          <a:bodyPr/>
          <a:lstStyle/>
          <a:p>
            <a:r>
              <a:rPr lang="zh-CN" altLang="en-US" dirty="0"/>
              <a:t>分类信息</a:t>
            </a:r>
          </a:p>
        </p:txBody>
      </p:sp>
    </p:spTree>
    <p:extLst>
      <p:ext uri="{BB962C8B-B14F-4D97-AF65-F5344CB8AC3E}">
        <p14:creationId xmlns:p14="http://schemas.microsoft.com/office/powerpoint/2010/main" val="684110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E6C2-06EA-4BFF-940F-C6AD8C5B3120}"/>
              </a:ext>
            </a:extLst>
          </p:cNvPr>
          <p:cNvSpPr txBox="1">
            <a:spLocks/>
          </p:cNvSpPr>
          <p:nvPr/>
        </p:nvSpPr>
        <p:spPr>
          <a:xfrm>
            <a:off x="1750800" y="1061571"/>
            <a:ext cx="3659189" cy="15919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005874"/>
              </a:solidFill>
            </a:endParaRPr>
          </a:p>
        </p:txBody>
      </p:sp>
      <p:sp>
        <p:nvSpPr>
          <p:cNvPr id="3" name="Shape 22">
            <a:extLst>
              <a:ext uri="{FF2B5EF4-FFF2-40B4-BE49-F238E27FC236}">
                <a16:creationId xmlns:a16="http://schemas.microsoft.com/office/drawing/2014/main" id="{B6A12286-1303-42CC-B609-1B1D7FF94F49}"/>
              </a:ext>
            </a:extLst>
          </p:cNvPr>
          <p:cNvSpPr/>
          <p:nvPr/>
        </p:nvSpPr>
        <p:spPr>
          <a:xfrm>
            <a:off x="8107717" y="1837268"/>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a:solidFill>
              <a:srgbClr val="005874"/>
            </a:solidFill>
            <a:miter lim="400000"/>
          </a:ln>
        </p:spPr>
        <p:txBody>
          <a:bodyPr lIns="45719" rIns="45719" anchor="ctr"/>
          <a:lstStyle/>
          <a:p>
            <a:pPr defTabSz="914330"/>
            <a:endParaRPr>
              <a:solidFill>
                <a:srgbClr val="000000"/>
              </a:solidFill>
              <a:latin typeface="Open Sans"/>
            </a:endParaRPr>
          </a:p>
        </p:txBody>
      </p:sp>
      <p:sp>
        <p:nvSpPr>
          <p:cNvPr id="4" name="Shape 22">
            <a:extLst>
              <a:ext uri="{FF2B5EF4-FFF2-40B4-BE49-F238E27FC236}">
                <a16:creationId xmlns:a16="http://schemas.microsoft.com/office/drawing/2014/main" id="{1E64B0FC-1335-4EBD-8694-DF2DF54F7AA8}"/>
              </a:ext>
            </a:extLst>
          </p:cNvPr>
          <p:cNvSpPr/>
          <p:nvPr/>
        </p:nvSpPr>
        <p:spPr>
          <a:xfrm>
            <a:off x="7087240" y="3604596"/>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a:solidFill>
              <a:srgbClr val="005874"/>
            </a:solidFill>
            <a:miter lim="400000"/>
          </a:ln>
        </p:spPr>
        <p:txBody>
          <a:bodyPr lIns="45719" rIns="45719" anchor="ctr"/>
          <a:lstStyle/>
          <a:p>
            <a:pPr defTabSz="914330"/>
            <a:endParaRPr>
              <a:solidFill>
                <a:srgbClr val="000000"/>
              </a:solidFill>
              <a:latin typeface="Open Sans"/>
            </a:endParaRPr>
          </a:p>
        </p:txBody>
      </p:sp>
      <p:sp>
        <p:nvSpPr>
          <p:cNvPr id="5" name="Shape 22">
            <a:extLst>
              <a:ext uri="{FF2B5EF4-FFF2-40B4-BE49-F238E27FC236}">
                <a16:creationId xmlns:a16="http://schemas.microsoft.com/office/drawing/2014/main" id="{5A2EAC99-ADDA-4944-856B-CD9B7B1A4BC5}"/>
              </a:ext>
            </a:extLst>
          </p:cNvPr>
          <p:cNvSpPr/>
          <p:nvPr/>
        </p:nvSpPr>
        <p:spPr>
          <a:xfrm>
            <a:off x="6067782" y="1837268"/>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a:solidFill>
              <a:srgbClr val="005874"/>
            </a:solidFill>
            <a:miter lim="400000"/>
          </a:ln>
        </p:spPr>
        <p:txBody>
          <a:bodyPr lIns="45719" rIns="45719" anchor="ctr"/>
          <a:lstStyle/>
          <a:p>
            <a:pPr defTabSz="914330"/>
            <a:endParaRPr>
              <a:solidFill>
                <a:srgbClr val="000000"/>
              </a:solidFill>
              <a:latin typeface="Open Sans"/>
            </a:endParaRPr>
          </a:p>
        </p:txBody>
      </p:sp>
      <p:sp>
        <p:nvSpPr>
          <p:cNvPr id="6" name="Shape 22">
            <a:extLst>
              <a:ext uri="{FF2B5EF4-FFF2-40B4-BE49-F238E27FC236}">
                <a16:creationId xmlns:a16="http://schemas.microsoft.com/office/drawing/2014/main" id="{E4CC5627-F0F4-4439-B8A1-6C0B3EBFB286}"/>
              </a:ext>
            </a:extLst>
          </p:cNvPr>
          <p:cNvSpPr/>
          <p:nvPr/>
        </p:nvSpPr>
        <p:spPr>
          <a:xfrm>
            <a:off x="4028973" y="3014376"/>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a:solidFill>
              <a:srgbClr val="005874"/>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7" name="Group 47">
            <a:extLst>
              <a:ext uri="{FF2B5EF4-FFF2-40B4-BE49-F238E27FC236}">
                <a16:creationId xmlns:a16="http://schemas.microsoft.com/office/drawing/2014/main" id="{978B05C9-AA44-4B29-9C74-68F1B4251818}"/>
              </a:ext>
            </a:extLst>
          </p:cNvPr>
          <p:cNvGrpSpPr/>
          <p:nvPr/>
        </p:nvGrpSpPr>
        <p:grpSpPr>
          <a:xfrm>
            <a:off x="10447479" y="3438429"/>
            <a:ext cx="1580125" cy="1187365"/>
            <a:chOff x="10447479" y="4387378"/>
            <a:chExt cx="1580125" cy="1187365"/>
          </a:xfrm>
        </p:grpSpPr>
        <p:sp>
          <p:nvSpPr>
            <p:cNvPr id="8" name="TextBox 40">
              <a:extLst>
                <a:ext uri="{FF2B5EF4-FFF2-40B4-BE49-F238E27FC236}">
                  <a16:creationId xmlns:a16="http://schemas.microsoft.com/office/drawing/2014/main" id="{2C438E75-3AC6-412A-9E86-FBD21693D9D6}"/>
                </a:ext>
              </a:extLst>
            </p:cNvPr>
            <p:cNvSpPr txBox="1"/>
            <p:nvPr/>
          </p:nvSpPr>
          <p:spPr>
            <a:xfrm>
              <a:off x="10730167" y="4772827"/>
              <a:ext cx="884859" cy="523220"/>
            </a:xfrm>
            <a:prstGeom prst="rect">
              <a:avLst/>
            </a:prstGeom>
            <a:noFill/>
          </p:spPr>
          <p:txBody>
            <a:bodyPr wrap="non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C819E"/>
                  </a:solidFill>
                  <a:effectLst/>
                  <a:uLnTx/>
                  <a:uFillTx/>
                  <a:latin typeface="+mj-lt"/>
                  <a:ea typeface="Open Sans" charset="0"/>
                  <a:cs typeface="Open Sans" charset="0"/>
                </a:rPr>
                <a:t>201</a:t>
              </a:r>
              <a:r>
                <a:rPr kumimoji="0" lang="en-US" altLang="zh-CN" sz="2800" b="1" i="0" u="none" strike="noStrike" kern="1200" cap="none" spc="0" normalizeH="0" baseline="0" noProof="0" dirty="0">
                  <a:ln>
                    <a:noFill/>
                  </a:ln>
                  <a:solidFill>
                    <a:srgbClr val="1C819E"/>
                  </a:solidFill>
                  <a:effectLst/>
                  <a:uLnTx/>
                  <a:uFillTx/>
                  <a:latin typeface="+mj-lt"/>
                  <a:ea typeface="Open Sans" charset="0"/>
                  <a:cs typeface="Open Sans" charset="0"/>
                </a:rPr>
                <a:t>9</a:t>
              </a:r>
              <a:endParaRPr kumimoji="0" lang="en-US" sz="2800" b="1" i="0" u="none" strike="noStrike" kern="1200" cap="none" spc="0" normalizeH="0" baseline="0" noProof="0" dirty="0">
                <a:ln>
                  <a:noFill/>
                </a:ln>
                <a:solidFill>
                  <a:srgbClr val="1C819E"/>
                </a:solidFill>
                <a:effectLst/>
                <a:uLnTx/>
                <a:uFillTx/>
                <a:latin typeface="+mj-lt"/>
                <a:ea typeface="Open Sans" charset="0"/>
                <a:cs typeface="Open Sans" charset="0"/>
              </a:endParaRPr>
            </a:p>
          </p:txBody>
        </p:sp>
        <p:sp>
          <p:nvSpPr>
            <p:cNvPr id="9" name="TextBox 41">
              <a:extLst>
                <a:ext uri="{FF2B5EF4-FFF2-40B4-BE49-F238E27FC236}">
                  <a16:creationId xmlns:a16="http://schemas.microsoft.com/office/drawing/2014/main" id="{7166237F-FB79-4E7D-9D56-00BBE6D41A47}"/>
                </a:ext>
              </a:extLst>
            </p:cNvPr>
            <p:cNvSpPr txBox="1"/>
            <p:nvPr/>
          </p:nvSpPr>
          <p:spPr>
            <a:xfrm>
              <a:off x="10861996" y="4387378"/>
              <a:ext cx="615554" cy="461665"/>
            </a:xfrm>
            <a:prstGeom prst="rect">
              <a:avLst/>
            </a:prstGeom>
            <a:noFill/>
          </p:spPr>
          <p:txBody>
            <a:bodyPr wrap="non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ea typeface="+mn-ea"/>
                  <a:cs typeface="+mn-cs"/>
                </a:rPr>
                <a:t>目标</a:t>
              </a:r>
              <a:endParaRPr kumimoji="0" lang="en-US" sz="2400" b="1" i="0" u="none" strike="noStrike" kern="1200" cap="none" spc="0" normalizeH="0" baseline="0" noProof="0" dirty="0">
                <a:ln>
                  <a:noFill/>
                </a:ln>
                <a:solidFill>
                  <a:srgbClr val="005874"/>
                </a:solidFill>
                <a:effectLst/>
                <a:uLnTx/>
                <a:uFillTx/>
                <a:ea typeface="+mn-ea"/>
                <a:cs typeface="+mn-cs"/>
              </a:endParaRPr>
            </a:p>
          </p:txBody>
        </p:sp>
        <p:sp>
          <p:nvSpPr>
            <p:cNvPr id="10" name="TextBox 46">
              <a:extLst>
                <a:ext uri="{FF2B5EF4-FFF2-40B4-BE49-F238E27FC236}">
                  <a16:creationId xmlns:a16="http://schemas.microsoft.com/office/drawing/2014/main" id="{49C514D7-B2FE-487C-B722-2DC73C86E8E8}"/>
                </a:ext>
              </a:extLst>
            </p:cNvPr>
            <p:cNvSpPr txBox="1"/>
            <p:nvPr/>
          </p:nvSpPr>
          <p:spPr>
            <a:xfrm>
              <a:off x="10447479" y="5168029"/>
              <a:ext cx="1580125" cy="406714"/>
            </a:xfrm>
            <a:prstGeom prst="rect">
              <a:avLst/>
            </a:prstGeom>
            <a:noFill/>
          </p:spPr>
          <p:txBody>
            <a:bodyPr wrap="square" lIns="0" tIns="0" rIns="91440" bIns="0" rtlCol="0">
              <a:spAutoFit/>
            </a:bodyPr>
            <a:lstStyle/>
            <a:p>
              <a:pPr marL="0" marR="0" lvl="0" indent="0" algn="ctr" defTabSz="91433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C819E">
                      <a:alpha val="60000"/>
                    </a:srgbClr>
                  </a:solidFill>
                  <a:effectLst/>
                  <a:uLnTx/>
                  <a:uFillTx/>
                  <a:latin typeface="+mj-ea"/>
                  <a:ea typeface="+mj-ea"/>
                  <a:cs typeface="Titillium" charset="0"/>
                </a:rPr>
                <a:t>成果</a:t>
              </a:r>
              <a:endParaRPr kumimoji="0" lang="en-US" sz="2000" b="0" i="0" u="none" strike="noStrike" kern="1200" cap="none" spc="0" normalizeH="0" baseline="0" noProof="0" dirty="0">
                <a:ln>
                  <a:noFill/>
                </a:ln>
                <a:solidFill>
                  <a:srgbClr val="1C819E">
                    <a:alpha val="60000"/>
                  </a:srgbClr>
                </a:solidFill>
                <a:effectLst/>
                <a:uLnTx/>
                <a:uFillTx/>
                <a:latin typeface="+mj-ea"/>
                <a:ea typeface="+mj-ea"/>
                <a:cs typeface="Titillium" charset="0"/>
              </a:endParaRPr>
            </a:p>
          </p:txBody>
        </p:sp>
      </p:grpSp>
      <p:grpSp>
        <p:nvGrpSpPr>
          <p:cNvPr id="11" name="Group 48">
            <a:extLst>
              <a:ext uri="{FF2B5EF4-FFF2-40B4-BE49-F238E27FC236}">
                <a16:creationId xmlns:a16="http://schemas.microsoft.com/office/drawing/2014/main" id="{FCB8292D-D26D-45E6-95F7-EB7C9DDB3C66}"/>
              </a:ext>
            </a:extLst>
          </p:cNvPr>
          <p:cNvGrpSpPr/>
          <p:nvPr/>
        </p:nvGrpSpPr>
        <p:grpSpPr>
          <a:xfrm>
            <a:off x="8448409" y="2184939"/>
            <a:ext cx="1580125" cy="1269211"/>
            <a:chOff x="10487271" y="4357444"/>
            <a:chExt cx="1580125" cy="1269211"/>
          </a:xfrm>
        </p:grpSpPr>
        <p:sp>
          <p:nvSpPr>
            <p:cNvPr id="12" name="TextBox 49">
              <a:extLst>
                <a:ext uri="{FF2B5EF4-FFF2-40B4-BE49-F238E27FC236}">
                  <a16:creationId xmlns:a16="http://schemas.microsoft.com/office/drawing/2014/main" id="{394684F8-663F-415F-BA63-5B2C1DA6F17F}"/>
                </a:ext>
              </a:extLst>
            </p:cNvPr>
            <p:cNvSpPr txBox="1"/>
            <p:nvPr/>
          </p:nvSpPr>
          <p:spPr>
            <a:xfrm>
              <a:off x="10762227" y="4772827"/>
              <a:ext cx="937470" cy="523220"/>
            </a:xfrm>
            <a:prstGeom prst="rect">
              <a:avLst/>
            </a:prstGeom>
            <a:noFill/>
            <a:ln>
              <a:noFill/>
            </a:ln>
          </p:spPr>
          <p:txBody>
            <a:bodyPr wrap="squar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C819E"/>
                  </a:solidFill>
                  <a:effectLst/>
                  <a:uLnTx/>
                  <a:uFillTx/>
                  <a:latin typeface="+mj-lt"/>
                  <a:ea typeface="Open Sans" charset="0"/>
                  <a:cs typeface="Open Sans" charset="0"/>
                </a:rPr>
                <a:t>20</a:t>
              </a:r>
              <a:r>
                <a:rPr kumimoji="0" lang="en-US" altLang="zh-CN" sz="2800" b="1" i="0" u="none" strike="noStrike" kern="1200" cap="none" spc="0" normalizeH="0" baseline="0" noProof="0" dirty="0">
                  <a:ln>
                    <a:noFill/>
                  </a:ln>
                  <a:solidFill>
                    <a:srgbClr val="1C819E"/>
                  </a:solidFill>
                  <a:effectLst/>
                  <a:uLnTx/>
                  <a:uFillTx/>
                  <a:latin typeface="+mj-lt"/>
                  <a:ea typeface="Open Sans" charset="0"/>
                  <a:cs typeface="Open Sans" charset="0"/>
                </a:rPr>
                <a:t>18</a:t>
              </a:r>
              <a:endParaRPr kumimoji="0" lang="en-US" sz="2800" b="1" i="0" u="none" strike="noStrike" kern="1200" cap="none" spc="0" normalizeH="0" baseline="0" noProof="0" dirty="0">
                <a:ln>
                  <a:noFill/>
                </a:ln>
                <a:solidFill>
                  <a:srgbClr val="1C819E"/>
                </a:solidFill>
                <a:effectLst/>
                <a:uLnTx/>
                <a:uFillTx/>
                <a:latin typeface="+mj-lt"/>
                <a:ea typeface="Open Sans" charset="0"/>
                <a:cs typeface="Open Sans" charset="0"/>
              </a:endParaRPr>
            </a:p>
          </p:txBody>
        </p:sp>
        <p:sp>
          <p:nvSpPr>
            <p:cNvPr id="13" name="TextBox 50">
              <a:extLst>
                <a:ext uri="{FF2B5EF4-FFF2-40B4-BE49-F238E27FC236}">
                  <a16:creationId xmlns:a16="http://schemas.microsoft.com/office/drawing/2014/main" id="{A3E93871-024A-425E-83D7-D4A8E7B2085D}"/>
                </a:ext>
              </a:extLst>
            </p:cNvPr>
            <p:cNvSpPr txBox="1"/>
            <p:nvPr/>
          </p:nvSpPr>
          <p:spPr>
            <a:xfrm>
              <a:off x="10921803" y="4357444"/>
              <a:ext cx="615554" cy="461665"/>
            </a:xfrm>
            <a:prstGeom prst="rect">
              <a:avLst/>
            </a:prstGeom>
            <a:noFill/>
            <a:ln>
              <a:noFill/>
            </a:ln>
          </p:spPr>
          <p:txBody>
            <a:bodyPr wrap="non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mj-lt"/>
                  <a:ea typeface="+mn-ea"/>
                  <a:cs typeface="+mn-cs"/>
                </a:rPr>
                <a:t>目标</a:t>
              </a:r>
              <a:endParaRPr kumimoji="0" lang="en-US" sz="2400" b="1" i="0" u="none" strike="noStrike" kern="1200" cap="none" spc="0" normalizeH="0" baseline="0" noProof="0" dirty="0">
                <a:ln>
                  <a:noFill/>
                </a:ln>
                <a:solidFill>
                  <a:srgbClr val="005874"/>
                </a:solidFill>
                <a:effectLst/>
                <a:uLnTx/>
                <a:uFillTx/>
                <a:latin typeface="+mj-lt"/>
                <a:ea typeface="+mn-ea"/>
                <a:cs typeface="+mn-cs"/>
              </a:endParaRPr>
            </a:p>
          </p:txBody>
        </p:sp>
        <p:sp>
          <p:nvSpPr>
            <p:cNvPr id="14" name="TextBox 51">
              <a:extLst>
                <a:ext uri="{FF2B5EF4-FFF2-40B4-BE49-F238E27FC236}">
                  <a16:creationId xmlns:a16="http://schemas.microsoft.com/office/drawing/2014/main" id="{4155DEC0-77AE-40EF-98CD-C465E1DA69A8}"/>
                </a:ext>
              </a:extLst>
            </p:cNvPr>
            <p:cNvSpPr txBox="1"/>
            <p:nvPr/>
          </p:nvSpPr>
          <p:spPr>
            <a:xfrm>
              <a:off x="10487271" y="5219941"/>
              <a:ext cx="1580125" cy="406714"/>
            </a:xfrm>
            <a:prstGeom prst="rect">
              <a:avLst/>
            </a:prstGeom>
            <a:noFill/>
            <a:ln>
              <a:noFill/>
            </a:ln>
          </p:spPr>
          <p:txBody>
            <a:bodyPr wrap="square" lIns="0" tIns="0" rIns="91440" bIns="0" rtlCol="0">
              <a:spAutoFit/>
            </a:bodyPr>
            <a:lstStyle/>
            <a:p>
              <a:pPr marL="0" marR="0" lvl="0" indent="0" algn="ctr" defTabSz="91433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C819E">
                      <a:alpha val="60000"/>
                    </a:srgbClr>
                  </a:solidFill>
                  <a:effectLst/>
                  <a:uLnTx/>
                  <a:uFillTx/>
                  <a:latin typeface="+mj-lt"/>
                  <a:ea typeface="Titillium" charset="0"/>
                  <a:cs typeface="Titillium" charset="0"/>
                </a:rPr>
                <a:t>成果</a:t>
              </a:r>
              <a:endParaRPr kumimoji="0" lang="en-US" sz="2000" b="0" i="0" u="none" strike="noStrike" kern="1200" cap="none" spc="0" normalizeH="0" baseline="0" noProof="0" dirty="0">
                <a:ln>
                  <a:noFill/>
                </a:ln>
                <a:solidFill>
                  <a:srgbClr val="1C819E">
                    <a:alpha val="60000"/>
                  </a:srgbClr>
                </a:solidFill>
                <a:effectLst/>
                <a:uLnTx/>
                <a:uFillTx/>
                <a:latin typeface="+mj-lt"/>
                <a:ea typeface="Titillium" charset="0"/>
                <a:cs typeface="Titillium" charset="0"/>
              </a:endParaRPr>
            </a:p>
          </p:txBody>
        </p:sp>
      </p:grpSp>
      <p:grpSp>
        <p:nvGrpSpPr>
          <p:cNvPr id="15" name="Group 52">
            <a:extLst>
              <a:ext uri="{FF2B5EF4-FFF2-40B4-BE49-F238E27FC236}">
                <a16:creationId xmlns:a16="http://schemas.microsoft.com/office/drawing/2014/main" id="{3E44341D-3EC0-4CF0-A206-C69B64224C80}"/>
              </a:ext>
            </a:extLst>
          </p:cNvPr>
          <p:cNvGrpSpPr/>
          <p:nvPr/>
        </p:nvGrpSpPr>
        <p:grpSpPr>
          <a:xfrm>
            <a:off x="6360850" y="2196527"/>
            <a:ext cx="1580125" cy="1223779"/>
            <a:chOff x="10451830" y="4369032"/>
            <a:chExt cx="1580125" cy="1223779"/>
          </a:xfrm>
        </p:grpSpPr>
        <p:sp>
          <p:nvSpPr>
            <p:cNvPr id="16" name="TextBox 53">
              <a:extLst>
                <a:ext uri="{FF2B5EF4-FFF2-40B4-BE49-F238E27FC236}">
                  <a16:creationId xmlns:a16="http://schemas.microsoft.com/office/drawing/2014/main" id="{2954BC82-E193-44B7-A2D8-0CA5D0BA32C8}"/>
                </a:ext>
              </a:extLst>
            </p:cNvPr>
            <p:cNvSpPr txBox="1"/>
            <p:nvPr/>
          </p:nvSpPr>
          <p:spPr>
            <a:xfrm>
              <a:off x="10730168" y="4772827"/>
              <a:ext cx="884859" cy="523220"/>
            </a:xfrm>
            <a:prstGeom prst="rect">
              <a:avLst/>
            </a:prstGeom>
            <a:noFill/>
            <a:ln>
              <a:noFill/>
            </a:ln>
          </p:spPr>
          <p:txBody>
            <a:bodyPr wrap="non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5874"/>
                  </a:solidFill>
                  <a:effectLst/>
                  <a:uLnTx/>
                  <a:uFillTx/>
                  <a:latin typeface="微软雅黑" panose="020B0503020204020204" pitchFamily="34" charset="-122"/>
                  <a:ea typeface="微软雅黑" panose="020B0503020204020204" pitchFamily="34" charset="-122"/>
                  <a:cs typeface="Open Sans" charset="0"/>
                </a:rPr>
                <a:t>2016</a:t>
              </a:r>
              <a:endParaRPr kumimoji="0" lang="en-US" sz="2800" b="1" i="0" u="none" strike="noStrike" kern="1200" cap="none" spc="0" normalizeH="0" baseline="0" noProof="0" dirty="0">
                <a:ln>
                  <a:noFill/>
                </a:ln>
                <a:solidFill>
                  <a:srgbClr val="005874"/>
                </a:solidFill>
                <a:effectLst/>
                <a:uLnTx/>
                <a:uFillTx/>
                <a:latin typeface="微软雅黑" panose="020B0503020204020204" pitchFamily="34" charset="-122"/>
                <a:ea typeface="微软雅黑" panose="020B0503020204020204" pitchFamily="34" charset="-122"/>
                <a:cs typeface="Open Sans" charset="0"/>
              </a:endParaRPr>
            </a:p>
          </p:txBody>
        </p:sp>
        <p:sp>
          <p:nvSpPr>
            <p:cNvPr id="17" name="TextBox 54">
              <a:extLst>
                <a:ext uri="{FF2B5EF4-FFF2-40B4-BE49-F238E27FC236}">
                  <a16:creationId xmlns:a16="http://schemas.microsoft.com/office/drawing/2014/main" id="{6FA9E516-AAE4-4CF0-AF0B-D16557F91FFF}"/>
                </a:ext>
              </a:extLst>
            </p:cNvPr>
            <p:cNvSpPr txBox="1"/>
            <p:nvPr/>
          </p:nvSpPr>
          <p:spPr>
            <a:xfrm>
              <a:off x="10854487" y="4369032"/>
              <a:ext cx="615554" cy="461665"/>
            </a:xfrm>
            <a:prstGeom prst="rect">
              <a:avLst/>
            </a:prstGeom>
            <a:noFill/>
            <a:ln>
              <a:noFill/>
            </a:ln>
          </p:spPr>
          <p:txBody>
            <a:bodyPr wrap="non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ea typeface="+mn-ea"/>
                  <a:cs typeface="+mn-cs"/>
                </a:rPr>
                <a:t>目标</a:t>
              </a:r>
              <a:endParaRPr kumimoji="0" lang="en-US" sz="2400" b="1" i="0" u="none" strike="noStrike" kern="1200" cap="none" spc="0" normalizeH="0" baseline="0" noProof="0" dirty="0">
                <a:ln>
                  <a:noFill/>
                </a:ln>
                <a:solidFill>
                  <a:srgbClr val="005874"/>
                </a:solidFill>
                <a:effectLst/>
                <a:uLnTx/>
                <a:uFillTx/>
                <a:ea typeface="+mn-ea"/>
                <a:cs typeface="+mn-cs"/>
              </a:endParaRPr>
            </a:p>
          </p:txBody>
        </p:sp>
        <p:sp>
          <p:nvSpPr>
            <p:cNvPr id="18" name="TextBox 55">
              <a:extLst>
                <a:ext uri="{FF2B5EF4-FFF2-40B4-BE49-F238E27FC236}">
                  <a16:creationId xmlns:a16="http://schemas.microsoft.com/office/drawing/2014/main" id="{0EBDE6EA-7DA6-450B-A4DE-05ACCC4E3FBD}"/>
                </a:ext>
              </a:extLst>
            </p:cNvPr>
            <p:cNvSpPr txBox="1"/>
            <p:nvPr/>
          </p:nvSpPr>
          <p:spPr>
            <a:xfrm>
              <a:off x="10451830" y="5185520"/>
              <a:ext cx="1580125" cy="407291"/>
            </a:xfrm>
            <a:prstGeom prst="rect">
              <a:avLst/>
            </a:prstGeom>
            <a:noFill/>
            <a:ln>
              <a:noFill/>
            </a:ln>
          </p:spPr>
          <p:txBody>
            <a:bodyPr wrap="square" lIns="0" tIns="0" rIns="91440" bIns="0" rtlCol="0">
              <a:spAutoFit/>
            </a:bodyPr>
            <a:lstStyle/>
            <a:p>
              <a:pPr marL="0" marR="0" lvl="0" indent="0" algn="ctr" defTabSz="91433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C819E">
                      <a:alpha val="60000"/>
                    </a:srgbClr>
                  </a:solidFill>
                  <a:effectLst/>
                  <a:uLnTx/>
                  <a:uFillTx/>
                  <a:latin typeface="+mj-lt"/>
                  <a:ea typeface="Titillium" charset="0"/>
                  <a:cs typeface="Titillium" charset="0"/>
                </a:rPr>
                <a:t>成果</a:t>
              </a:r>
              <a:endParaRPr kumimoji="0" lang="en-US" sz="2000" b="0" i="0" u="none" strike="noStrike" kern="1200" cap="none" spc="0" normalizeH="0" baseline="0" noProof="0" dirty="0">
                <a:ln>
                  <a:noFill/>
                </a:ln>
                <a:solidFill>
                  <a:srgbClr val="1C819E">
                    <a:alpha val="60000"/>
                  </a:srgbClr>
                </a:solidFill>
                <a:effectLst/>
                <a:uLnTx/>
                <a:uFillTx/>
                <a:latin typeface="+mj-lt"/>
                <a:ea typeface="Titillium" charset="0"/>
                <a:cs typeface="Titillium" charset="0"/>
              </a:endParaRPr>
            </a:p>
          </p:txBody>
        </p:sp>
      </p:grpSp>
      <p:grpSp>
        <p:nvGrpSpPr>
          <p:cNvPr id="19" name="Group 56">
            <a:extLst>
              <a:ext uri="{FF2B5EF4-FFF2-40B4-BE49-F238E27FC236}">
                <a16:creationId xmlns:a16="http://schemas.microsoft.com/office/drawing/2014/main" id="{E7C51F25-4E76-47E1-8E46-005F2D1DA78E}"/>
              </a:ext>
            </a:extLst>
          </p:cNvPr>
          <p:cNvGrpSpPr/>
          <p:nvPr/>
        </p:nvGrpSpPr>
        <p:grpSpPr>
          <a:xfrm>
            <a:off x="4298615" y="3489897"/>
            <a:ext cx="1580125" cy="1291806"/>
            <a:chOff x="10425827" y="4377108"/>
            <a:chExt cx="1580125" cy="1291806"/>
          </a:xfrm>
        </p:grpSpPr>
        <p:sp>
          <p:nvSpPr>
            <p:cNvPr id="20" name="TextBox 57">
              <a:extLst>
                <a:ext uri="{FF2B5EF4-FFF2-40B4-BE49-F238E27FC236}">
                  <a16:creationId xmlns:a16="http://schemas.microsoft.com/office/drawing/2014/main" id="{B7DC6657-3E6E-4E91-AF93-13438A258DA5}"/>
                </a:ext>
              </a:extLst>
            </p:cNvPr>
            <p:cNvSpPr txBox="1"/>
            <p:nvPr/>
          </p:nvSpPr>
          <p:spPr>
            <a:xfrm>
              <a:off x="10730168" y="4772827"/>
              <a:ext cx="884859" cy="523220"/>
            </a:xfrm>
            <a:prstGeom prst="rect">
              <a:avLst/>
            </a:prstGeom>
            <a:noFill/>
            <a:ln>
              <a:noFill/>
            </a:ln>
          </p:spPr>
          <p:txBody>
            <a:bodyPr wrap="non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5874"/>
                  </a:solidFill>
                  <a:effectLst/>
                  <a:uLnTx/>
                  <a:uFillTx/>
                  <a:latin typeface="+mj-lt"/>
                  <a:ea typeface="Open Sans" charset="0"/>
                  <a:cs typeface="Open Sans" charset="0"/>
                </a:rPr>
                <a:t>2015</a:t>
              </a:r>
              <a:endParaRPr kumimoji="0" lang="en-US" sz="2800" b="1" i="0" u="none" strike="noStrike" kern="1200" cap="none" spc="0" normalizeH="0" baseline="0" noProof="0" dirty="0">
                <a:ln>
                  <a:noFill/>
                </a:ln>
                <a:solidFill>
                  <a:srgbClr val="005874"/>
                </a:solidFill>
                <a:effectLst/>
                <a:uLnTx/>
                <a:uFillTx/>
                <a:latin typeface="+mj-lt"/>
                <a:ea typeface="Open Sans" charset="0"/>
                <a:cs typeface="Open Sans" charset="0"/>
              </a:endParaRPr>
            </a:p>
          </p:txBody>
        </p:sp>
        <p:sp>
          <p:nvSpPr>
            <p:cNvPr id="21" name="TextBox 58">
              <a:extLst>
                <a:ext uri="{FF2B5EF4-FFF2-40B4-BE49-F238E27FC236}">
                  <a16:creationId xmlns:a16="http://schemas.microsoft.com/office/drawing/2014/main" id="{B9DDC3D9-D3B3-489D-9EA3-6B86F2618921}"/>
                </a:ext>
              </a:extLst>
            </p:cNvPr>
            <p:cNvSpPr txBox="1"/>
            <p:nvPr/>
          </p:nvSpPr>
          <p:spPr>
            <a:xfrm>
              <a:off x="10691954" y="4377108"/>
              <a:ext cx="994939" cy="461665"/>
            </a:xfrm>
            <a:prstGeom prst="rect">
              <a:avLst/>
            </a:prstGeom>
            <a:noFill/>
            <a:ln>
              <a:noFill/>
            </a:ln>
          </p:spPr>
          <p:txBody>
            <a:bodyPr wrap="squar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mj-lt"/>
                  <a:ea typeface="+mn-ea"/>
                  <a:cs typeface="+mn-cs"/>
                </a:rPr>
                <a:t>目标</a:t>
              </a:r>
              <a:endParaRPr kumimoji="0" lang="en-US" sz="2400" b="1" i="0" u="none" strike="noStrike" kern="1200" cap="none" spc="0" normalizeH="0" baseline="0" noProof="0" dirty="0">
                <a:ln>
                  <a:noFill/>
                </a:ln>
                <a:solidFill>
                  <a:srgbClr val="005874"/>
                </a:solidFill>
                <a:effectLst/>
                <a:uLnTx/>
                <a:uFillTx/>
                <a:latin typeface="+mj-lt"/>
                <a:ea typeface="+mn-ea"/>
                <a:cs typeface="+mn-cs"/>
              </a:endParaRPr>
            </a:p>
          </p:txBody>
        </p:sp>
        <p:sp>
          <p:nvSpPr>
            <p:cNvPr id="22" name="TextBox 59">
              <a:extLst>
                <a:ext uri="{FF2B5EF4-FFF2-40B4-BE49-F238E27FC236}">
                  <a16:creationId xmlns:a16="http://schemas.microsoft.com/office/drawing/2014/main" id="{4575E337-8A0E-4EB1-8FE7-1AC3BBEC8EC9}"/>
                </a:ext>
              </a:extLst>
            </p:cNvPr>
            <p:cNvSpPr txBox="1"/>
            <p:nvPr/>
          </p:nvSpPr>
          <p:spPr>
            <a:xfrm>
              <a:off x="10425827" y="5261623"/>
              <a:ext cx="1580125" cy="407291"/>
            </a:xfrm>
            <a:prstGeom prst="rect">
              <a:avLst/>
            </a:prstGeom>
            <a:noFill/>
            <a:ln>
              <a:noFill/>
            </a:ln>
          </p:spPr>
          <p:txBody>
            <a:bodyPr wrap="square" lIns="0" tIns="0" rIns="91440" bIns="0" rtlCol="0">
              <a:spAutoFit/>
            </a:bodyPr>
            <a:lstStyle/>
            <a:p>
              <a:pPr marL="0" marR="0" lvl="0" indent="0" algn="ctr" defTabSz="91433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C819E">
                      <a:alpha val="60000"/>
                    </a:srgbClr>
                  </a:solidFill>
                  <a:effectLst/>
                  <a:uLnTx/>
                  <a:uFillTx/>
                  <a:latin typeface="+mj-lt"/>
                  <a:ea typeface="Titillium" charset="0"/>
                  <a:cs typeface="Titillium" charset="0"/>
                </a:rPr>
                <a:t>成果</a:t>
              </a:r>
              <a:endParaRPr kumimoji="0" lang="en-US" sz="2000" b="0" i="0" u="none" strike="noStrike" kern="1200" cap="none" spc="0" normalizeH="0" baseline="0" noProof="0" dirty="0">
                <a:ln>
                  <a:noFill/>
                </a:ln>
                <a:solidFill>
                  <a:srgbClr val="1C819E">
                    <a:alpha val="60000"/>
                  </a:srgbClr>
                </a:solidFill>
                <a:effectLst/>
                <a:uLnTx/>
                <a:uFillTx/>
                <a:latin typeface="+mj-lt"/>
                <a:ea typeface="Titillium" charset="0"/>
                <a:cs typeface="Titillium" charset="0"/>
              </a:endParaRPr>
            </a:p>
          </p:txBody>
        </p:sp>
      </p:grpSp>
      <p:grpSp>
        <p:nvGrpSpPr>
          <p:cNvPr id="23" name="Group 64">
            <a:extLst>
              <a:ext uri="{FF2B5EF4-FFF2-40B4-BE49-F238E27FC236}">
                <a16:creationId xmlns:a16="http://schemas.microsoft.com/office/drawing/2014/main" id="{3CF8F1AF-07F8-4DE9-884D-33EEA6CAC8B8}"/>
              </a:ext>
            </a:extLst>
          </p:cNvPr>
          <p:cNvGrpSpPr/>
          <p:nvPr/>
        </p:nvGrpSpPr>
        <p:grpSpPr>
          <a:xfrm>
            <a:off x="7476300" y="4053055"/>
            <a:ext cx="1580125" cy="1264542"/>
            <a:chOff x="10489252" y="4335968"/>
            <a:chExt cx="1580125" cy="1264542"/>
          </a:xfrm>
        </p:grpSpPr>
        <p:sp>
          <p:nvSpPr>
            <p:cNvPr id="24" name="TextBox 65">
              <a:extLst>
                <a:ext uri="{FF2B5EF4-FFF2-40B4-BE49-F238E27FC236}">
                  <a16:creationId xmlns:a16="http://schemas.microsoft.com/office/drawing/2014/main" id="{F8CDFE45-2A7A-4366-906B-9D5BD3FD29CE}"/>
                </a:ext>
              </a:extLst>
            </p:cNvPr>
            <p:cNvSpPr txBox="1"/>
            <p:nvPr/>
          </p:nvSpPr>
          <p:spPr>
            <a:xfrm>
              <a:off x="10730168" y="4772827"/>
              <a:ext cx="884859" cy="523220"/>
            </a:xfrm>
            <a:prstGeom prst="rect">
              <a:avLst/>
            </a:prstGeom>
            <a:noFill/>
            <a:ln>
              <a:noFill/>
            </a:ln>
          </p:spPr>
          <p:txBody>
            <a:bodyPr wrap="non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C819E"/>
                  </a:solidFill>
                  <a:effectLst/>
                  <a:uLnTx/>
                  <a:uFillTx/>
                  <a:latin typeface="+mj-lt"/>
                  <a:ea typeface="Open Sans" charset="0"/>
                  <a:cs typeface="Open Sans" charset="0"/>
                </a:rPr>
                <a:t>2017</a:t>
              </a:r>
              <a:endParaRPr kumimoji="0" lang="en-US" sz="2800" b="1" i="0" u="none" strike="noStrike" kern="1200" cap="none" spc="0" normalizeH="0" baseline="0" noProof="0" dirty="0">
                <a:ln>
                  <a:noFill/>
                </a:ln>
                <a:solidFill>
                  <a:srgbClr val="1C819E"/>
                </a:solidFill>
                <a:effectLst/>
                <a:uLnTx/>
                <a:uFillTx/>
                <a:latin typeface="+mj-lt"/>
                <a:ea typeface="Open Sans" charset="0"/>
                <a:cs typeface="Open Sans" charset="0"/>
              </a:endParaRPr>
            </a:p>
          </p:txBody>
        </p:sp>
        <p:sp>
          <p:nvSpPr>
            <p:cNvPr id="25" name="TextBox 66">
              <a:extLst>
                <a:ext uri="{FF2B5EF4-FFF2-40B4-BE49-F238E27FC236}">
                  <a16:creationId xmlns:a16="http://schemas.microsoft.com/office/drawing/2014/main" id="{9117DAC2-B310-45D2-96CE-4F83696E062E}"/>
                </a:ext>
              </a:extLst>
            </p:cNvPr>
            <p:cNvSpPr txBox="1"/>
            <p:nvPr/>
          </p:nvSpPr>
          <p:spPr>
            <a:xfrm>
              <a:off x="10864124" y="4335968"/>
              <a:ext cx="615554" cy="461665"/>
            </a:xfrm>
            <a:prstGeom prst="rect">
              <a:avLst/>
            </a:prstGeom>
            <a:noFill/>
            <a:ln>
              <a:noFill/>
            </a:ln>
          </p:spPr>
          <p:txBody>
            <a:bodyPr wrap="none" lIns="0" rIns="0"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mj-lt"/>
                  <a:ea typeface="+mn-ea"/>
                  <a:cs typeface="+mn-cs"/>
                </a:rPr>
                <a:t>目标</a:t>
              </a:r>
              <a:endParaRPr kumimoji="0" lang="en-US" sz="2400" b="1" i="0" u="none" strike="noStrike" kern="1200" cap="none" spc="0" normalizeH="0" baseline="0" noProof="0" dirty="0">
                <a:ln>
                  <a:noFill/>
                </a:ln>
                <a:solidFill>
                  <a:srgbClr val="005874"/>
                </a:solidFill>
                <a:effectLst/>
                <a:uLnTx/>
                <a:uFillTx/>
                <a:latin typeface="+mj-lt"/>
                <a:ea typeface="+mn-ea"/>
                <a:cs typeface="+mn-cs"/>
              </a:endParaRPr>
            </a:p>
          </p:txBody>
        </p:sp>
        <p:sp>
          <p:nvSpPr>
            <p:cNvPr id="26" name="TextBox 67">
              <a:extLst>
                <a:ext uri="{FF2B5EF4-FFF2-40B4-BE49-F238E27FC236}">
                  <a16:creationId xmlns:a16="http://schemas.microsoft.com/office/drawing/2014/main" id="{F0AF1EF7-204B-4B25-A221-2F24F762E9F3}"/>
                </a:ext>
              </a:extLst>
            </p:cNvPr>
            <p:cNvSpPr txBox="1"/>
            <p:nvPr/>
          </p:nvSpPr>
          <p:spPr>
            <a:xfrm>
              <a:off x="10489252" y="5193796"/>
              <a:ext cx="1580125" cy="406714"/>
            </a:xfrm>
            <a:prstGeom prst="rect">
              <a:avLst/>
            </a:prstGeom>
            <a:noFill/>
            <a:ln>
              <a:noFill/>
            </a:ln>
          </p:spPr>
          <p:txBody>
            <a:bodyPr wrap="square" lIns="0" tIns="0" rIns="91440" bIns="0" rtlCol="0">
              <a:spAutoFit/>
            </a:bodyPr>
            <a:lstStyle/>
            <a:p>
              <a:pPr marL="0" marR="0" lvl="0" indent="0" algn="ctr" defTabSz="91433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C819E">
                      <a:alpha val="60000"/>
                    </a:srgbClr>
                  </a:solidFill>
                  <a:effectLst/>
                  <a:uLnTx/>
                  <a:uFillTx/>
                  <a:ea typeface="Titillium" charset="0"/>
                  <a:cs typeface="Titillium" charset="0"/>
                </a:rPr>
                <a:t>成果</a:t>
              </a:r>
              <a:endParaRPr kumimoji="0" lang="en-US" sz="2000" b="0" i="0" u="none" strike="noStrike" kern="1200" cap="none" spc="0" normalizeH="0" baseline="0" noProof="0" dirty="0">
                <a:ln>
                  <a:noFill/>
                </a:ln>
                <a:solidFill>
                  <a:srgbClr val="1C819E">
                    <a:alpha val="60000"/>
                  </a:srgbClr>
                </a:solidFill>
                <a:effectLst/>
                <a:uLnTx/>
                <a:uFillTx/>
                <a:ea typeface="Titillium" charset="0"/>
                <a:cs typeface="Titillium" charset="0"/>
              </a:endParaRPr>
            </a:p>
          </p:txBody>
        </p:sp>
      </p:grpSp>
      <p:cxnSp>
        <p:nvCxnSpPr>
          <p:cNvPr id="27" name="Straight Connector 69">
            <a:extLst>
              <a:ext uri="{FF2B5EF4-FFF2-40B4-BE49-F238E27FC236}">
                <a16:creationId xmlns:a16="http://schemas.microsoft.com/office/drawing/2014/main" id="{FADB2637-A040-436E-BAE8-3A3D56951295}"/>
              </a:ext>
            </a:extLst>
          </p:cNvPr>
          <p:cNvCxnSpPr/>
          <p:nvPr/>
        </p:nvCxnSpPr>
        <p:spPr>
          <a:xfrm>
            <a:off x="5047305" y="3014376"/>
            <a:ext cx="1019351" cy="590220"/>
          </a:xfrm>
          <a:prstGeom prst="line">
            <a:avLst/>
          </a:prstGeom>
          <a:ln w="25400">
            <a:solidFill>
              <a:srgbClr val="005874"/>
            </a:solidFill>
          </a:ln>
        </p:spPr>
        <p:style>
          <a:lnRef idx="1">
            <a:schemeClr val="accent1"/>
          </a:lnRef>
          <a:fillRef idx="0">
            <a:schemeClr val="accent1"/>
          </a:fillRef>
          <a:effectRef idx="0">
            <a:schemeClr val="accent1"/>
          </a:effectRef>
          <a:fontRef idx="minor">
            <a:schemeClr val="tx1"/>
          </a:fontRef>
        </p:style>
      </p:cxnSp>
      <p:cxnSp>
        <p:nvCxnSpPr>
          <p:cNvPr id="28" name="Straight Connector 72">
            <a:extLst>
              <a:ext uri="{FF2B5EF4-FFF2-40B4-BE49-F238E27FC236}">
                <a16:creationId xmlns:a16="http://schemas.microsoft.com/office/drawing/2014/main" id="{33345188-1CBD-4134-96A4-A1E45B8F34AD}"/>
              </a:ext>
            </a:extLst>
          </p:cNvPr>
          <p:cNvCxnSpPr/>
          <p:nvPr/>
        </p:nvCxnSpPr>
        <p:spPr>
          <a:xfrm flipH="1">
            <a:off x="6061117" y="2418731"/>
            <a:ext cx="539" cy="1185865"/>
          </a:xfrm>
          <a:prstGeom prst="line">
            <a:avLst/>
          </a:prstGeom>
          <a:ln w="25400">
            <a:solidFill>
              <a:srgbClr val="005874"/>
            </a:solidFill>
          </a:ln>
        </p:spPr>
        <p:style>
          <a:lnRef idx="1">
            <a:schemeClr val="accent1"/>
          </a:lnRef>
          <a:fillRef idx="0">
            <a:schemeClr val="accent1"/>
          </a:fillRef>
          <a:effectRef idx="0">
            <a:schemeClr val="accent1"/>
          </a:effectRef>
          <a:fontRef idx="minor">
            <a:schemeClr val="tx1"/>
          </a:fontRef>
        </p:style>
      </p:cxnSp>
      <p:cxnSp>
        <p:nvCxnSpPr>
          <p:cNvPr id="29" name="Straight Connector 76">
            <a:extLst>
              <a:ext uri="{FF2B5EF4-FFF2-40B4-BE49-F238E27FC236}">
                <a16:creationId xmlns:a16="http://schemas.microsoft.com/office/drawing/2014/main" id="{E1F385EF-D371-4770-8C40-20F8D062B639}"/>
              </a:ext>
            </a:extLst>
          </p:cNvPr>
          <p:cNvCxnSpPr/>
          <p:nvPr/>
        </p:nvCxnSpPr>
        <p:spPr>
          <a:xfrm flipV="1">
            <a:off x="6058020" y="1837268"/>
            <a:ext cx="1029220" cy="581463"/>
          </a:xfrm>
          <a:prstGeom prst="line">
            <a:avLst/>
          </a:prstGeom>
          <a:noFill/>
          <a:ln w="9525">
            <a:solidFill>
              <a:srgbClr val="005874"/>
            </a:solidFill>
            <a:miter lim="400000"/>
          </a:ln>
        </p:spPr>
      </p:cxnSp>
      <p:cxnSp>
        <p:nvCxnSpPr>
          <p:cNvPr id="30" name="Straight Connector 81">
            <a:extLst>
              <a:ext uri="{FF2B5EF4-FFF2-40B4-BE49-F238E27FC236}">
                <a16:creationId xmlns:a16="http://schemas.microsoft.com/office/drawing/2014/main" id="{1376C76B-9C88-48E8-87E6-7A9EC780ADCC}"/>
              </a:ext>
            </a:extLst>
          </p:cNvPr>
          <p:cNvCxnSpPr/>
          <p:nvPr/>
        </p:nvCxnSpPr>
        <p:spPr>
          <a:xfrm flipH="1" flipV="1">
            <a:off x="7075468" y="1837268"/>
            <a:ext cx="1029220" cy="581463"/>
          </a:xfrm>
          <a:prstGeom prst="line">
            <a:avLst/>
          </a:prstGeom>
          <a:ln w="25400">
            <a:solidFill>
              <a:srgbClr val="005874"/>
            </a:solidFill>
          </a:ln>
        </p:spPr>
        <p:style>
          <a:lnRef idx="1">
            <a:schemeClr val="accent1"/>
          </a:lnRef>
          <a:fillRef idx="0">
            <a:schemeClr val="accent1"/>
          </a:fillRef>
          <a:effectRef idx="0">
            <a:schemeClr val="accent1"/>
          </a:effectRef>
          <a:fontRef idx="minor">
            <a:schemeClr val="tx1"/>
          </a:fontRef>
        </p:style>
      </p:cxnSp>
      <p:cxnSp>
        <p:nvCxnSpPr>
          <p:cNvPr id="31" name="Straight Connector 82">
            <a:extLst>
              <a:ext uri="{FF2B5EF4-FFF2-40B4-BE49-F238E27FC236}">
                <a16:creationId xmlns:a16="http://schemas.microsoft.com/office/drawing/2014/main" id="{8BD3FA15-A897-4DD8-99EF-821170C4587C}"/>
              </a:ext>
            </a:extLst>
          </p:cNvPr>
          <p:cNvCxnSpPr/>
          <p:nvPr/>
        </p:nvCxnSpPr>
        <p:spPr>
          <a:xfrm flipH="1">
            <a:off x="8094926" y="2418731"/>
            <a:ext cx="539" cy="1185865"/>
          </a:xfrm>
          <a:prstGeom prst="line">
            <a:avLst/>
          </a:prstGeom>
          <a:ln w="25400">
            <a:solidFill>
              <a:srgbClr val="005874"/>
            </a:solidFill>
          </a:ln>
        </p:spPr>
        <p:style>
          <a:lnRef idx="1">
            <a:schemeClr val="accent1"/>
          </a:lnRef>
          <a:fillRef idx="0">
            <a:schemeClr val="accent1"/>
          </a:fillRef>
          <a:effectRef idx="0">
            <a:schemeClr val="accent1"/>
          </a:effectRef>
          <a:fontRef idx="minor">
            <a:schemeClr val="tx1"/>
          </a:fontRef>
        </p:style>
      </p:cxnSp>
      <p:cxnSp>
        <p:nvCxnSpPr>
          <p:cNvPr id="32" name="Straight Connector 83">
            <a:extLst>
              <a:ext uri="{FF2B5EF4-FFF2-40B4-BE49-F238E27FC236}">
                <a16:creationId xmlns:a16="http://schemas.microsoft.com/office/drawing/2014/main" id="{08B64921-2402-418F-A4F1-E1A2BAA8F43A}"/>
              </a:ext>
            </a:extLst>
          </p:cNvPr>
          <p:cNvCxnSpPr/>
          <p:nvPr/>
        </p:nvCxnSpPr>
        <p:spPr>
          <a:xfrm>
            <a:off x="8095305" y="3593925"/>
            <a:ext cx="1034639" cy="599225"/>
          </a:xfrm>
          <a:prstGeom prst="line">
            <a:avLst/>
          </a:prstGeom>
          <a:ln w="25400">
            <a:solidFill>
              <a:srgbClr val="005874"/>
            </a:solidFill>
          </a:ln>
        </p:spPr>
        <p:style>
          <a:lnRef idx="1">
            <a:schemeClr val="accent1"/>
          </a:lnRef>
          <a:fillRef idx="0">
            <a:schemeClr val="accent1"/>
          </a:fillRef>
          <a:effectRef idx="0">
            <a:schemeClr val="accent1"/>
          </a:effectRef>
          <a:fontRef idx="minor">
            <a:schemeClr val="tx1"/>
          </a:fontRef>
        </p:style>
      </p:cxnSp>
      <p:cxnSp>
        <p:nvCxnSpPr>
          <p:cNvPr id="33" name="Straight Connector 85">
            <a:extLst>
              <a:ext uri="{FF2B5EF4-FFF2-40B4-BE49-F238E27FC236}">
                <a16:creationId xmlns:a16="http://schemas.microsoft.com/office/drawing/2014/main" id="{693CAB06-DCDE-402B-9741-2243BB740B35}"/>
              </a:ext>
            </a:extLst>
          </p:cNvPr>
          <p:cNvCxnSpPr/>
          <p:nvPr/>
        </p:nvCxnSpPr>
        <p:spPr>
          <a:xfrm flipH="1">
            <a:off x="9123424" y="3011663"/>
            <a:ext cx="2046349" cy="1181487"/>
          </a:xfrm>
          <a:prstGeom prst="line">
            <a:avLst/>
          </a:prstGeom>
          <a:ln w="25400">
            <a:solidFill>
              <a:srgbClr val="005874"/>
            </a:solidFill>
          </a:ln>
        </p:spPr>
        <p:style>
          <a:lnRef idx="1">
            <a:schemeClr val="accent1"/>
          </a:lnRef>
          <a:fillRef idx="0">
            <a:schemeClr val="accent1"/>
          </a:fillRef>
          <a:effectRef idx="0">
            <a:schemeClr val="accent1"/>
          </a:effectRef>
          <a:fontRef idx="minor">
            <a:schemeClr val="tx1"/>
          </a:fontRef>
        </p:style>
      </p:cxnSp>
      <p:sp>
        <p:nvSpPr>
          <p:cNvPr id="34" name="Shape 22">
            <a:extLst>
              <a:ext uri="{FF2B5EF4-FFF2-40B4-BE49-F238E27FC236}">
                <a16:creationId xmlns:a16="http://schemas.microsoft.com/office/drawing/2014/main" id="{F8D515DE-F77A-42FE-B100-C563BBAC1094}"/>
              </a:ext>
            </a:extLst>
          </p:cNvPr>
          <p:cNvSpPr/>
          <p:nvPr/>
        </p:nvSpPr>
        <p:spPr>
          <a:xfrm>
            <a:off x="5991979" y="3530436"/>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solidFill>
              <a:srgbClr val="005874"/>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Shape 22">
            <a:extLst>
              <a:ext uri="{FF2B5EF4-FFF2-40B4-BE49-F238E27FC236}">
                <a16:creationId xmlns:a16="http://schemas.microsoft.com/office/drawing/2014/main" id="{9CE7D56A-C409-40FC-8651-B47DAE85917D}"/>
              </a:ext>
            </a:extLst>
          </p:cNvPr>
          <p:cNvSpPr/>
          <p:nvPr/>
        </p:nvSpPr>
        <p:spPr>
          <a:xfrm>
            <a:off x="8028247" y="2331727"/>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solidFill>
              <a:srgbClr val="005874"/>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Shape 22">
            <a:extLst>
              <a:ext uri="{FF2B5EF4-FFF2-40B4-BE49-F238E27FC236}">
                <a16:creationId xmlns:a16="http://schemas.microsoft.com/office/drawing/2014/main" id="{ED61E00F-9161-46DF-BF9A-C1445D348745}"/>
              </a:ext>
            </a:extLst>
          </p:cNvPr>
          <p:cNvSpPr/>
          <p:nvPr/>
        </p:nvSpPr>
        <p:spPr>
          <a:xfrm>
            <a:off x="8034448" y="3514724"/>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solidFill>
              <a:srgbClr val="005874"/>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Shape 22">
            <a:extLst>
              <a:ext uri="{FF2B5EF4-FFF2-40B4-BE49-F238E27FC236}">
                <a16:creationId xmlns:a16="http://schemas.microsoft.com/office/drawing/2014/main" id="{C91F8BCD-1652-438D-A812-DE88C412846F}"/>
              </a:ext>
            </a:extLst>
          </p:cNvPr>
          <p:cNvSpPr/>
          <p:nvPr/>
        </p:nvSpPr>
        <p:spPr>
          <a:xfrm>
            <a:off x="9056425" y="4098711"/>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solidFill>
              <a:srgbClr val="005874"/>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Shape 22">
            <a:extLst>
              <a:ext uri="{FF2B5EF4-FFF2-40B4-BE49-F238E27FC236}">
                <a16:creationId xmlns:a16="http://schemas.microsoft.com/office/drawing/2014/main" id="{6BC8DB53-B768-4FBC-A81B-63FF342C7E2F}"/>
              </a:ext>
            </a:extLst>
          </p:cNvPr>
          <p:cNvSpPr/>
          <p:nvPr/>
        </p:nvSpPr>
        <p:spPr>
          <a:xfrm>
            <a:off x="10133735" y="3027341"/>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a:solidFill>
              <a:srgbClr val="005874"/>
            </a:solidFill>
            <a:miter lim="400000"/>
          </a:ln>
        </p:spPr>
        <p:txBody>
          <a:bodyPr lIns="45719" rIns="45719" anchor="ctr"/>
          <a:lstStyle/>
          <a:p>
            <a:pPr defTabSz="914330"/>
            <a:endParaRPr>
              <a:solidFill>
                <a:srgbClr val="000000"/>
              </a:solidFill>
              <a:latin typeface="Open Sans"/>
            </a:endParaRPr>
          </a:p>
        </p:txBody>
      </p:sp>
      <p:sp>
        <p:nvSpPr>
          <p:cNvPr id="39" name="Text Placeholder 3">
            <a:extLst>
              <a:ext uri="{FF2B5EF4-FFF2-40B4-BE49-F238E27FC236}">
                <a16:creationId xmlns:a16="http://schemas.microsoft.com/office/drawing/2014/main" id="{3ADD8AE0-6B9E-4971-A503-7E184A517C68}"/>
              </a:ext>
            </a:extLst>
          </p:cNvPr>
          <p:cNvSpPr txBox="1">
            <a:spLocks/>
          </p:cNvSpPr>
          <p:nvPr/>
        </p:nvSpPr>
        <p:spPr>
          <a:xfrm>
            <a:off x="633032" y="2760025"/>
            <a:ext cx="2915457" cy="2354215"/>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defTabSz="914330">
              <a:defRPr/>
            </a:pPr>
            <a:r>
              <a:rPr lang="zh-CN" altLang="en-US" sz="1800" dirty="0">
                <a:solidFill>
                  <a:schemeClr val="bg2">
                    <a:lumMod val="75000"/>
                    <a:lumOff val="25000"/>
                  </a:schemeClr>
                </a:solidFill>
                <a:ea typeface="Source Sans Pro" charset="0"/>
                <a:cs typeface="Source Sans Pro" charset="0"/>
              </a:rPr>
              <a:t>输入文本输入文本输入文本输入文本输入文本输入文本输入入文本输入文本输入文本输入文本输入文本输入文本输入文本输入文本输入文本输入文本输入文本输入文本输入文本输入文本输入文本输入文本输入文本输入</a:t>
            </a:r>
            <a:endParaRPr lang="en-US" altLang="zh-CN" sz="1800" dirty="0">
              <a:solidFill>
                <a:schemeClr val="bg2">
                  <a:lumMod val="75000"/>
                  <a:lumOff val="25000"/>
                </a:schemeClr>
              </a:solidFill>
              <a:ea typeface="Source Sans Pro" charset="0"/>
              <a:cs typeface="Source Sans Pro" charset="0"/>
            </a:endParaRPr>
          </a:p>
          <a:p>
            <a:pPr defTabSz="914330">
              <a:defRPr/>
            </a:pPr>
            <a:endParaRPr lang="en-US" altLang="zh-CN" sz="1800" dirty="0">
              <a:solidFill>
                <a:schemeClr val="bg2">
                  <a:lumMod val="75000"/>
                  <a:lumOff val="25000"/>
                </a:schemeClr>
              </a:solidFill>
              <a:ea typeface="Source Sans Pro" charset="0"/>
              <a:cs typeface="Source Sans Pro" charset="0"/>
            </a:endParaRPr>
          </a:p>
          <a:p>
            <a:pPr defTabSz="914330">
              <a:defRPr/>
            </a:pPr>
            <a:endParaRPr lang="en-US" altLang="zh-CN" sz="1800" dirty="0">
              <a:solidFill>
                <a:schemeClr val="bg2">
                  <a:lumMod val="75000"/>
                  <a:lumOff val="25000"/>
                </a:schemeClr>
              </a:solidFill>
            </a:endParaRPr>
          </a:p>
          <a:p>
            <a:pPr marL="0" marR="0" lvl="0" indent="0" algn="l" defTabSz="914318" rtl="0" eaLnBrk="1" fontAlgn="auto" latinLnBrk="0" hangingPunct="1">
              <a:lnSpc>
                <a:spcPct val="145000"/>
              </a:lnSpc>
              <a:spcBef>
                <a:spcPts val="100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bg2">
                  <a:lumMod val="75000"/>
                  <a:lumOff val="25000"/>
                </a:schemeClr>
              </a:solidFill>
              <a:effectLst/>
              <a:uLnTx/>
              <a:uFillTx/>
              <a:latin typeface="Open Sans"/>
              <a:ea typeface="+mn-ea"/>
              <a:cs typeface="+mn-cs"/>
            </a:endParaRPr>
          </a:p>
        </p:txBody>
      </p:sp>
      <p:sp>
        <p:nvSpPr>
          <p:cNvPr id="42" name="Shape 22">
            <a:extLst>
              <a:ext uri="{FF2B5EF4-FFF2-40B4-BE49-F238E27FC236}">
                <a16:creationId xmlns:a16="http://schemas.microsoft.com/office/drawing/2014/main" id="{3C232C9B-13B3-4DC7-ABCC-4E09EF17ABF4}"/>
              </a:ext>
            </a:extLst>
          </p:cNvPr>
          <p:cNvSpPr/>
          <p:nvPr/>
        </p:nvSpPr>
        <p:spPr>
          <a:xfrm>
            <a:off x="4974566" y="2937796"/>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solidFill>
              <a:srgbClr val="005874"/>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Shape 22">
            <a:extLst>
              <a:ext uri="{FF2B5EF4-FFF2-40B4-BE49-F238E27FC236}">
                <a16:creationId xmlns:a16="http://schemas.microsoft.com/office/drawing/2014/main" id="{82E17A02-8637-4998-9862-926405B8D4CA}"/>
              </a:ext>
            </a:extLst>
          </p:cNvPr>
          <p:cNvSpPr/>
          <p:nvPr/>
        </p:nvSpPr>
        <p:spPr>
          <a:xfrm>
            <a:off x="11089036" y="2936841"/>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solidFill>
              <a:srgbClr val="005874"/>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47" name="组合 46">
            <a:extLst>
              <a:ext uri="{FF2B5EF4-FFF2-40B4-BE49-F238E27FC236}">
                <a16:creationId xmlns:a16="http://schemas.microsoft.com/office/drawing/2014/main" id="{6A1BCDD3-A4A9-4B74-93D5-CE9F7FC1361F}"/>
              </a:ext>
            </a:extLst>
          </p:cNvPr>
          <p:cNvGrpSpPr/>
          <p:nvPr/>
        </p:nvGrpSpPr>
        <p:grpSpPr>
          <a:xfrm>
            <a:off x="6550" y="-37707"/>
            <a:ext cx="435550" cy="869579"/>
            <a:chOff x="14090" y="302793"/>
            <a:chExt cx="1191451" cy="2378740"/>
          </a:xfrm>
          <a:solidFill>
            <a:srgbClr val="1C819E"/>
          </a:solidFill>
        </p:grpSpPr>
        <p:sp>
          <p:nvSpPr>
            <p:cNvPr id="48" name="Freeform 8">
              <a:extLst>
                <a:ext uri="{FF2B5EF4-FFF2-40B4-BE49-F238E27FC236}">
                  <a16:creationId xmlns:a16="http://schemas.microsoft.com/office/drawing/2014/main" id="{79E5F90F-BF7B-4F25-BA4D-08DCA11FDBDF}"/>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49" name="Freeform 9">
              <a:extLst>
                <a:ext uri="{FF2B5EF4-FFF2-40B4-BE49-F238E27FC236}">
                  <a16:creationId xmlns:a16="http://schemas.microsoft.com/office/drawing/2014/main" id="{C144FD95-3840-40EE-B5D0-1D76F672E1BE}"/>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
        <p:nvSpPr>
          <p:cNvPr id="50" name="标题 49">
            <a:extLst>
              <a:ext uri="{FF2B5EF4-FFF2-40B4-BE49-F238E27FC236}">
                <a16:creationId xmlns:a16="http://schemas.microsoft.com/office/drawing/2014/main" id="{55C15EA4-E52A-4472-94B9-CF82E11846DC}"/>
              </a:ext>
            </a:extLst>
          </p:cNvPr>
          <p:cNvSpPr>
            <a:spLocks noGrp="1"/>
          </p:cNvSpPr>
          <p:nvPr>
            <p:ph type="title"/>
          </p:nvPr>
        </p:nvSpPr>
        <p:spPr/>
        <p:txBody>
          <a:bodyPr/>
          <a:lstStyle/>
          <a:p>
            <a:r>
              <a:rPr lang="zh-CN" altLang="en-US" dirty="0"/>
              <a:t>时间轴</a:t>
            </a:r>
          </a:p>
        </p:txBody>
      </p:sp>
    </p:spTree>
    <p:extLst>
      <p:ext uri="{BB962C8B-B14F-4D97-AF65-F5344CB8AC3E}">
        <p14:creationId xmlns:p14="http://schemas.microsoft.com/office/powerpoint/2010/main" val="146088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B6E94A82-5E1C-49A1-9A68-B2EE34F5A2FE}"/>
              </a:ext>
            </a:extLst>
          </p:cNvPr>
          <p:cNvGrpSpPr/>
          <p:nvPr/>
        </p:nvGrpSpPr>
        <p:grpSpPr>
          <a:xfrm>
            <a:off x="582789" y="3411601"/>
            <a:ext cx="2802409" cy="1776508"/>
            <a:chOff x="296656" y="3280976"/>
            <a:chExt cx="2802409" cy="1776508"/>
          </a:xfrm>
        </p:grpSpPr>
        <p:sp>
          <p:nvSpPr>
            <p:cNvPr id="52" name="îŝḻîdé">
              <a:extLst>
                <a:ext uri="{FF2B5EF4-FFF2-40B4-BE49-F238E27FC236}">
                  <a16:creationId xmlns:a16="http://schemas.microsoft.com/office/drawing/2014/main" id="{7F26A260-3147-4E50-A8F0-2E78C237952C}"/>
                </a:ext>
              </a:extLst>
            </p:cNvPr>
            <p:cNvSpPr/>
            <p:nvPr/>
          </p:nvSpPr>
          <p:spPr bwMode="auto">
            <a:xfrm>
              <a:off x="673100" y="4193499"/>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endParaRPr lang="en-US" altLang="zh-CN" sz="1600" dirty="0">
                <a:solidFill>
                  <a:schemeClr val="tx1">
                    <a:lumMod val="65000"/>
                    <a:lumOff val="35000"/>
                  </a:schemeClr>
                </a:solidFill>
              </a:endParaRPr>
            </a:p>
          </p:txBody>
        </p:sp>
        <p:sp>
          <p:nvSpPr>
            <p:cNvPr id="53" name="ïṩḷîdê">
              <a:extLst>
                <a:ext uri="{FF2B5EF4-FFF2-40B4-BE49-F238E27FC236}">
                  <a16:creationId xmlns:a16="http://schemas.microsoft.com/office/drawing/2014/main" id="{D492529E-5CC6-4B32-AF92-18441E27D9C0}"/>
                </a:ext>
              </a:extLst>
            </p:cNvPr>
            <p:cNvSpPr txBox="1"/>
            <p:nvPr/>
          </p:nvSpPr>
          <p:spPr bwMode="auto">
            <a:xfrm>
              <a:off x="296656" y="3280976"/>
              <a:ext cx="2802409" cy="16845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dirty="0">
                  <a:solidFill>
                    <a:schemeClr val="tx2"/>
                  </a:solidFill>
                  <a:latin typeface="+mn-ea"/>
                  <a:sym typeface="+mn-lt"/>
                </a:rPr>
                <a:t>请输入文本</a:t>
              </a:r>
              <a:endParaRPr lang="en-US" altLang="zh-CN" dirty="0">
                <a:solidFill>
                  <a:schemeClr val="tx2"/>
                </a:solidFill>
                <a:latin typeface="+mn-ea"/>
                <a:sym typeface="+mn-lt"/>
              </a:endParaRPr>
            </a:p>
            <a:p>
              <a:pPr algn="ctr">
                <a:spcBef>
                  <a:spcPct val="0"/>
                </a:spcBef>
              </a:pPr>
              <a:r>
                <a:rPr lang="zh-CN" altLang="en-US" dirty="0">
                  <a:solidFill>
                    <a:schemeClr val="tx2"/>
                  </a:solidFill>
                  <a:latin typeface="+mn-ea"/>
                  <a:sym typeface="+mn-lt"/>
                </a:rPr>
                <a:t>请输入文本</a:t>
              </a:r>
              <a:endParaRPr lang="en-US" altLang="zh-CN" dirty="0">
                <a:solidFill>
                  <a:schemeClr val="tx2"/>
                </a:solidFill>
                <a:latin typeface="+mn-ea"/>
                <a:sym typeface="+mn-lt"/>
              </a:endParaRPr>
            </a:p>
            <a:p>
              <a:pPr algn="ctr" eaLnBrk="1" hangingPunct="1">
                <a:lnSpc>
                  <a:spcPct val="100000"/>
                </a:lnSpc>
                <a:spcBef>
                  <a:spcPct val="0"/>
                </a:spcBef>
              </a:pPr>
              <a:endParaRPr lang="en-US" altLang="zh-CN" sz="2000" b="1" spc="100" dirty="0">
                <a:solidFill>
                  <a:schemeClr val="accent1"/>
                </a:solidFill>
              </a:endParaRPr>
            </a:p>
          </p:txBody>
        </p:sp>
      </p:grpSp>
      <p:sp>
        <p:nvSpPr>
          <p:cNvPr id="55" name="îŝḻîdé">
            <a:extLst>
              <a:ext uri="{FF2B5EF4-FFF2-40B4-BE49-F238E27FC236}">
                <a16:creationId xmlns:a16="http://schemas.microsoft.com/office/drawing/2014/main" id="{B92DE41F-761C-4766-9AB0-20B1801FB5D7}"/>
              </a:ext>
            </a:extLst>
          </p:cNvPr>
          <p:cNvSpPr/>
          <p:nvPr/>
        </p:nvSpPr>
        <p:spPr bwMode="auto">
          <a:xfrm>
            <a:off x="5082602" y="4324124"/>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zh-CN" altLang="en-US" sz="1600" dirty="0">
                <a:solidFill>
                  <a:schemeClr val="tx2"/>
                </a:solidFill>
                <a:latin typeface="+mn-ea"/>
                <a:sym typeface="+mn-lt"/>
              </a:rPr>
              <a:t>请输入文本</a:t>
            </a:r>
            <a:endParaRPr lang="en-US" altLang="zh-CN" sz="1600" dirty="0">
              <a:solidFill>
                <a:schemeClr val="tx2"/>
              </a:solidFill>
              <a:latin typeface="+mn-ea"/>
              <a:sym typeface="+mn-lt"/>
            </a:endParaRPr>
          </a:p>
          <a:p>
            <a:pPr algn="ctr">
              <a:lnSpc>
                <a:spcPct val="150000"/>
              </a:lnSpc>
              <a:spcBef>
                <a:spcPct val="0"/>
              </a:spcBef>
            </a:pPr>
            <a:r>
              <a:rPr lang="zh-CN" altLang="en-US" sz="1600" dirty="0">
                <a:solidFill>
                  <a:schemeClr val="tx2"/>
                </a:solidFill>
                <a:latin typeface="+mn-ea"/>
                <a:sym typeface="+mn-lt"/>
              </a:rPr>
              <a:t>请输入文本</a:t>
            </a:r>
            <a:endParaRPr lang="en-US" altLang="zh-CN" sz="1600" dirty="0">
              <a:solidFill>
                <a:schemeClr val="tx2"/>
              </a:solidFill>
              <a:latin typeface="+mn-ea"/>
              <a:sym typeface="+mn-lt"/>
            </a:endParaRPr>
          </a:p>
          <a:p>
            <a:pPr algn="ctr">
              <a:lnSpc>
                <a:spcPct val="150000"/>
              </a:lnSpc>
              <a:spcBef>
                <a:spcPct val="0"/>
              </a:spcBef>
            </a:pPr>
            <a:endParaRPr lang="en-US" altLang="zh-CN" sz="1600" dirty="0">
              <a:solidFill>
                <a:schemeClr val="tx1">
                  <a:lumMod val="65000"/>
                  <a:lumOff val="35000"/>
                </a:schemeClr>
              </a:solidFill>
            </a:endParaRPr>
          </a:p>
        </p:txBody>
      </p:sp>
      <p:sp>
        <p:nvSpPr>
          <p:cNvPr id="58" name="îŝḻîdé">
            <a:extLst>
              <a:ext uri="{FF2B5EF4-FFF2-40B4-BE49-F238E27FC236}">
                <a16:creationId xmlns:a16="http://schemas.microsoft.com/office/drawing/2014/main" id="{EBEF5B77-3008-422F-9907-1D1E36BEEA4C}"/>
              </a:ext>
            </a:extLst>
          </p:cNvPr>
          <p:cNvSpPr/>
          <p:nvPr/>
        </p:nvSpPr>
        <p:spPr bwMode="auto">
          <a:xfrm>
            <a:off x="9211834" y="4324124"/>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zh-CN" altLang="en-US" sz="1600" dirty="0">
                <a:solidFill>
                  <a:schemeClr val="tx2"/>
                </a:solidFill>
                <a:latin typeface="+mn-ea"/>
                <a:sym typeface="+mn-lt"/>
              </a:rPr>
              <a:t>请输入文本</a:t>
            </a:r>
            <a:endParaRPr lang="en-US" altLang="zh-CN" sz="1600" dirty="0">
              <a:solidFill>
                <a:schemeClr val="tx2"/>
              </a:solidFill>
              <a:latin typeface="+mn-ea"/>
              <a:sym typeface="+mn-lt"/>
            </a:endParaRPr>
          </a:p>
          <a:p>
            <a:pPr algn="ctr">
              <a:lnSpc>
                <a:spcPct val="150000"/>
              </a:lnSpc>
              <a:spcBef>
                <a:spcPct val="0"/>
              </a:spcBef>
            </a:pPr>
            <a:r>
              <a:rPr lang="zh-CN" altLang="en-US" sz="1600" dirty="0">
                <a:solidFill>
                  <a:schemeClr val="tx2"/>
                </a:solidFill>
                <a:latin typeface="+mn-ea"/>
                <a:sym typeface="+mn-lt"/>
              </a:rPr>
              <a:t>请输入文本</a:t>
            </a:r>
            <a:endParaRPr lang="en-US" altLang="zh-CN" sz="1600" dirty="0">
              <a:solidFill>
                <a:schemeClr val="tx2"/>
              </a:solidFill>
              <a:latin typeface="+mn-ea"/>
              <a:sym typeface="+mn-lt"/>
            </a:endParaRPr>
          </a:p>
          <a:p>
            <a:pPr algn="ctr">
              <a:lnSpc>
                <a:spcPct val="150000"/>
              </a:lnSpc>
              <a:spcBef>
                <a:spcPct val="0"/>
              </a:spcBef>
            </a:pPr>
            <a:endParaRPr lang="en-US" altLang="zh-CN" sz="1600" dirty="0">
              <a:solidFill>
                <a:schemeClr val="tx1">
                  <a:lumMod val="65000"/>
                  <a:lumOff val="35000"/>
                </a:schemeClr>
              </a:solidFill>
            </a:endParaRPr>
          </a:p>
        </p:txBody>
      </p:sp>
      <p:sp>
        <p:nvSpPr>
          <p:cNvPr id="61" name="îŝḻîdé">
            <a:extLst>
              <a:ext uri="{FF2B5EF4-FFF2-40B4-BE49-F238E27FC236}">
                <a16:creationId xmlns:a16="http://schemas.microsoft.com/office/drawing/2014/main" id="{E7117E88-A628-4214-9E3E-5FC30AA76390}"/>
              </a:ext>
            </a:extLst>
          </p:cNvPr>
          <p:cNvSpPr/>
          <p:nvPr/>
        </p:nvSpPr>
        <p:spPr bwMode="auto">
          <a:xfrm>
            <a:off x="7148125" y="1842252"/>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zh-CN" altLang="en-US" sz="1600" dirty="0">
                <a:solidFill>
                  <a:schemeClr val="tx2"/>
                </a:solidFill>
                <a:latin typeface="+mn-ea"/>
                <a:sym typeface="+mn-lt"/>
              </a:rPr>
              <a:t>请输入文本</a:t>
            </a:r>
            <a:endParaRPr lang="en-US" altLang="zh-CN" sz="1600" dirty="0">
              <a:solidFill>
                <a:schemeClr val="tx2"/>
              </a:solidFill>
              <a:latin typeface="+mn-ea"/>
              <a:sym typeface="+mn-lt"/>
            </a:endParaRPr>
          </a:p>
          <a:p>
            <a:pPr algn="ctr">
              <a:lnSpc>
                <a:spcPct val="150000"/>
              </a:lnSpc>
              <a:spcBef>
                <a:spcPct val="0"/>
              </a:spcBef>
            </a:pPr>
            <a:r>
              <a:rPr lang="zh-CN" altLang="en-US" sz="1600" dirty="0">
                <a:solidFill>
                  <a:schemeClr val="tx2"/>
                </a:solidFill>
                <a:latin typeface="+mn-ea"/>
                <a:sym typeface="+mn-lt"/>
              </a:rPr>
              <a:t>请输入文本</a:t>
            </a:r>
            <a:endParaRPr lang="en-US" altLang="zh-CN" sz="1600" dirty="0">
              <a:solidFill>
                <a:schemeClr val="tx2"/>
              </a:solidFill>
              <a:latin typeface="+mn-ea"/>
              <a:sym typeface="+mn-lt"/>
            </a:endParaRPr>
          </a:p>
        </p:txBody>
      </p:sp>
      <p:sp>
        <p:nvSpPr>
          <p:cNvPr id="64" name="îŝḻîdé">
            <a:extLst>
              <a:ext uri="{FF2B5EF4-FFF2-40B4-BE49-F238E27FC236}">
                <a16:creationId xmlns:a16="http://schemas.microsoft.com/office/drawing/2014/main" id="{2FBA24FA-4176-4A81-9853-A9F5A61CEF35}"/>
              </a:ext>
            </a:extLst>
          </p:cNvPr>
          <p:cNvSpPr/>
          <p:nvPr/>
        </p:nvSpPr>
        <p:spPr bwMode="auto">
          <a:xfrm>
            <a:off x="2996419" y="2326031"/>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zh-CN" altLang="en-US" sz="1600" dirty="0">
                <a:solidFill>
                  <a:schemeClr val="tx2"/>
                </a:solidFill>
                <a:latin typeface="+mn-ea"/>
                <a:sym typeface="+mn-lt"/>
              </a:rPr>
              <a:t>请输入文本</a:t>
            </a:r>
            <a:endParaRPr lang="en-US" altLang="zh-CN" sz="1600" dirty="0">
              <a:solidFill>
                <a:schemeClr val="tx2"/>
              </a:solidFill>
              <a:latin typeface="+mn-ea"/>
              <a:sym typeface="+mn-lt"/>
            </a:endParaRPr>
          </a:p>
          <a:p>
            <a:pPr algn="ctr">
              <a:lnSpc>
                <a:spcPct val="150000"/>
              </a:lnSpc>
              <a:spcBef>
                <a:spcPct val="0"/>
              </a:spcBef>
            </a:pPr>
            <a:r>
              <a:rPr lang="zh-CN" altLang="en-US" sz="1600" dirty="0">
                <a:solidFill>
                  <a:schemeClr val="tx2"/>
                </a:solidFill>
                <a:latin typeface="+mn-ea"/>
                <a:sym typeface="+mn-lt"/>
              </a:rPr>
              <a:t>请输入文本</a:t>
            </a:r>
            <a:endParaRPr lang="en-US" altLang="zh-CN" sz="1600" dirty="0">
              <a:solidFill>
                <a:schemeClr val="tx2"/>
              </a:solidFill>
              <a:latin typeface="+mn-ea"/>
              <a:sym typeface="+mn-lt"/>
            </a:endParaRPr>
          </a:p>
        </p:txBody>
      </p:sp>
      <p:sp>
        <p:nvSpPr>
          <p:cNvPr id="38" name="等腰三角形 37">
            <a:extLst>
              <a:ext uri="{FF2B5EF4-FFF2-40B4-BE49-F238E27FC236}">
                <a16:creationId xmlns:a16="http://schemas.microsoft.com/office/drawing/2014/main" id="{93787F9A-98B7-4A46-BEFD-3DC80A39A102}"/>
              </a:ext>
            </a:extLst>
          </p:cNvPr>
          <p:cNvSpPr/>
          <p:nvPr/>
        </p:nvSpPr>
        <p:spPr>
          <a:xfrm>
            <a:off x="1857722" y="3462518"/>
            <a:ext cx="252545" cy="217711"/>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a:extLst>
              <a:ext uri="{FF2B5EF4-FFF2-40B4-BE49-F238E27FC236}">
                <a16:creationId xmlns:a16="http://schemas.microsoft.com/office/drawing/2014/main" id="{3773EABD-7009-459D-AD2E-0F1941CFB3C8}"/>
              </a:ext>
            </a:extLst>
          </p:cNvPr>
          <p:cNvSpPr/>
          <p:nvPr/>
        </p:nvSpPr>
        <p:spPr>
          <a:xfrm>
            <a:off x="5969727" y="3462518"/>
            <a:ext cx="252545" cy="217711"/>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a:extLst>
              <a:ext uri="{FF2B5EF4-FFF2-40B4-BE49-F238E27FC236}">
                <a16:creationId xmlns:a16="http://schemas.microsoft.com/office/drawing/2014/main" id="{1D1090C1-166B-4C02-9A60-CEAB70465259}"/>
              </a:ext>
            </a:extLst>
          </p:cNvPr>
          <p:cNvSpPr/>
          <p:nvPr/>
        </p:nvSpPr>
        <p:spPr>
          <a:xfrm>
            <a:off x="10104154" y="3462518"/>
            <a:ext cx="252545" cy="217711"/>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a:extLst>
              <a:ext uri="{FF2B5EF4-FFF2-40B4-BE49-F238E27FC236}">
                <a16:creationId xmlns:a16="http://schemas.microsoft.com/office/drawing/2014/main" id="{5E8A4634-7670-43E8-B943-10D9D63D44F3}"/>
              </a:ext>
            </a:extLst>
          </p:cNvPr>
          <p:cNvSpPr/>
          <p:nvPr/>
        </p:nvSpPr>
        <p:spPr>
          <a:xfrm flipV="1">
            <a:off x="8039841" y="3462518"/>
            <a:ext cx="252545" cy="217711"/>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a:extLst>
              <a:ext uri="{FF2B5EF4-FFF2-40B4-BE49-F238E27FC236}">
                <a16:creationId xmlns:a16="http://schemas.microsoft.com/office/drawing/2014/main" id="{3EB5F085-4D88-4B32-B676-AAEB5B14A255}"/>
              </a:ext>
            </a:extLst>
          </p:cNvPr>
          <p:cNvSpPr/>
          <p:nvPr/>
        </p:nvSpPr>
        <p:spPr>
          <a:xfrm flipV="1">
            <a:off x="3902346" y="3462518"/>
            <a:ext cx="252545" cy="217711"/>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占位符 15">
            <a:extLst>
              <a:ext uri="{FF2B5EF4-FFF2-40B4-BE49-F238E27FC236}">
                <a16:creationId xmlns:a16="http://schemas.microsoft.com/office/drawing/2014/main" id="{CCF986E9-321B-42FB-927F-9FEBE0CB4D48}"/>
              </a:ext>
            </a:extLst>
          </p:cNvPr>
          <p:cNvPicPr>
            <a:picLocks noGrp="1" noChangeAspect="1"/>
          </p:cNvPicPr>
          <p:nvPr>
            <p:ph type="pic" sz="quarter" idx="13"/>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18" name="图片占位符 17">
            <a:extLst>
              <a:ext uri="{FF2B5EF4-FFF2-40B4-BE49-F238E27FC236}">
                <a16:creationId xmlns:a16="http://schemas.microsoft.com/office/drawing/2014/main" id="{7B0BF14F-7999-4706-9502-3A98C7CEBA6E}"/>
              </a:ext>
            </a:extLst>
          </p:cNvPr>
          <p:cNvPicPr>
            <a:picLocks noGrp="1" noChangeAspect="1"/>
          </p:cNvPicPr>
          <p:nvPr>
            <p:ph type="pic" sz="quarter" idx="17"/>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20" name="图片占位符 19">
            <a:extLst>
              <a:ext uri="{FF2B5EF4-FFF2-40B4-BE49-F238E27FC236}">
                <a16:creationId xmlns:a16="http://schemas.microsoft.com/office/drawing/2014/main" id="{440C988B-CC9E-40E2-B54C-A0E0F0106559}"/>
              </a:ext>
            </a:extLst>
          </p:cNvPr>
          <p:cNvPicPr>
            <a:picLocks noGrp="1" noChangeAspect="1"/>
          </p:cNvPicPr>
          <p:nvPr>
            <p:ph type="pic" sz="quarter" idx="14"/>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23" name="图片占位符 22">
            <a:extLst>
              <a:ext uri="{FF2B5EF4-FFF2-40B4-BE49-F238E27FC236}">
                <a16:creationId xmlns:a16="http://schemas.microsoft.com/office/drawing/2014/main" id="{1524019A-9CB2-41FA-A6A0-E0AAB4AB6529}"/>
              </a:ext>
            </a:extLst>
          </p:cNvPr>
          <p:cNvPicPr>
            <a:picLocks noGrp="1" noChangeAspect="1"/>
          </p:cNvPicPr>
          <p:nvPr>
            <p:ph type="pic" sz="quarter" idx="16"/>
          </p:nvPr>
        </p:nvPicPr>
        <p:blipFill>
          <a:blip r:embed="rId3" cstate="hqprint">
            <a:extLst>
              <a:ext uri="{28A0092B-C50C-407E-A947-70E740481C1C}">
                <a14:useLocalDpi xmlns:a14="http://schemas.microsoft.com/office/drawing/2010/main" val="0"/>
              </a:ext>
            </a:extLst>
          </a:blip>
          <a:srcRect t="16703" b="16703"/>
          <a:stretch>
            <a:fillRect/>
          </a:stretch>
        </p:blipFill>
        <p:spPr/>
      </p:pic>
      <p:pic>
        <p:nvPicPr>
          <p:cNvPr id="27" name="图片占位符 26">
            <a:extLst>
              <a:ext uri="{FF2B5EF4-FFF2-40B4-BE49-F238E27FC236}">
                <a16:creationId xmlns:a16="http://schemas.microsoft.com/office/drawing/2014/main" id="{950F72D3-3D02-4231-BAE4-744DDBD7FA22}"/>
              </a:ext>
            </a:extLst>
          </p:cNvPr>
          <p:cNvPicPr>
            <a:picLocks noGrp="1" noChangeAspect="1"/>
          </p:cNvPicPr>
          <p:nvPr>
            <p:ph type="pic" sz="quarter" idx="15"/>
          </p:nvPr>
        </p:nvPicPr>
        <p:blipFill>
          <a:blip r:embed="rId3" cstate="hqprint">
            <a:extLst>
              <a:ext uri="{28A0092B-C50C-407E-A947-70E740481C1C}">
                <a14:useLocalDpi xmlns:a14="http://schemas.microsoft.com/office/drawing/2010/main" val="0"/>
              </a:ext>
            </a:extLst>
          </a:blip>
          <a:srcRect t="16667" b="16667"/>
          <a:stretch>
            <a:fillRect/>
          </a:stretch>
        </p:blipFill>
        <p:spPr/>
      </p:pic>
      <p:grpSp>
        <p:nvGrpSpPr>
          <p:cNvPr id="48" name="组合 47">
            <a:extLst>
              <a:ext uri="{FF2B5EF4-FFF2-40B4-BE49-F238E27FC236}">
                <a16:creationId xmlns:a16="http://schemas.microsoft.com/office/drawing/2014/main" id="{FC6C709C-91E2-4298-A142-768DF0990E5C}"/>
              </a:ext>
            </a:extLst>
          </p:cNvPr>
          <p:cNvGrpSpPr/>
          <p:nvPr/>
        </p:nvGrpSpPr>
        <p:grpSpPr>
          <a:xfrm>
            <a:off x="6550" y="-37707"/>
            <a:ext cx="435550" cy="869579"/>
            <a:chOff x="14090" y="302793"/>
            <a:chExt cx="1191451" cy="2378740"/>
          </a:xfrm>
          <a:solidFill>
            <a:srgbClr val="1C819E"/>
          </a:solidFill>
        </p:grpSpPr>
        <p:sp>
          <p:nvSpPr>
            <p:cNvPr id="49" name="Freeform 8">
              <a:extLst>
                <a:ext uri="{FF2B5EF4-FFF2-40B4-BE49-F238E27FC236}">
                  <a16:creationId xmlns:a16="http://schemas.microsoft.com/office/drawing/2014/main" id="{2548D62D-93AD-4D6E-9E53-91024356D53B}"/>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50" name="Freeform 9">
              <a:extLst>
                <a:ext uri="{FF2B5EF4-FFF2-40B4-BE49-F238E27FC236}">
                  <a16:creationId xmlns:a16="http://schemas.microsoft.com/office/drawing/2014/main" id="{3619F78F-C7EE-42FE-8180-BBED136301DD}"/>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
        <p:nvSpPr>
          <p:cNvPr id="32" name="标题 31">
            <a:extLst>
              <a:ext uri="{FF2B5EF4-FFF2-40B4-BE49-F238E27FC236}">
                <a16:creationId xmlns:a16="http://schemas.microsoft.com/office/drawing/2014/main" id="{74FB4802-7602-4F1B-84C6-D3362AB747F0}"/>
              </a:ext>
            </a:extLst>
          </p:cNvPr>
          <p:cNvSpPr>
            <a:spLocks noGrp="1"/>
          </p:cNvSpPr>
          <p:nvPr>
            <p:ph type="title"/>
          </p:nvPr>
        </p:nvSpPr>
        <p:spPr/>
        <p:txBody>
          <a:bodyPr/>
          <a:lstStyle/>
          <a:p>
            <a:r>
              <a:rPr lang="zh-CN" altLang="en-US" dirty="0"/>
              <a:t>时间轴</a:t>
            </a:r>
          </a:p>
        </p:txBody>
      </p:sp>
    </p:spTree>
    <p:extLst>
      <p:ext uri="{BB962C8B-B14F-4D97-AF65-F5344CB8AC3E}">
        <p14:creationId xmlns:p14="http://schemas.microsoft.com/office/powerpoint/2010/main" val="2747987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lvl="0"/>
            <a:fld id="{D8D877B3-D348-4611-9BDB-C5374591D951}" type="slidenum">
              <a:rPr lang="en-US" noProof="0" smtClean="0"/>
              <a:pPr lvl="0"/>
              <a:t>23</a:t>
            </a:fld>
            <a:endParaRPr lang="en-US" noProof="0" dirty="0"/>
          </a:p>
        </p:txBody>
      </p:sp>
      <p:pic>
        <p:nvPicPr>
          <p:cNvPr id="7" name="图片占位符 6">
            <a:extLst>
              <a:ext uri="{FF2B5EF4-FFF2-40B4-BE49-F238E27FC236}">
                <a16:creationId xmlns:a16="http://schemas.microsoft.com/office/drawing/2014/main" id="{24F980EC-BA61-4E68-88D4-25AFB0DEF85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309" r="2309"/>
          <a:stretch>
            <a:fillRect/>
          </a:stretch>
        </p:blipFill>
        <p:spPr>
          <a:xfrm>
            <a:off x="6550" y="-32887"/>
            <a:ext cx="4360863" cy="6858000"/>
          </a:xfrm>
        </p:spPr>
      </p:pic>
      <p:grpSp>
        <p:nvGrpSpPr>
          <p:cNvPr id="8" name="Group 7"/>
          <p:cNvGrpSpPr/>
          <p:nvPr/>
        </p:nvGrpSpPr>
        <p:grpSpPr>
          <a:xfrm>
            <a:off x="4745811" y="1181100"/>
            <a:ext cx="1466063" cy="1466063"/>
            <a:chOff x="9257355" y="1181100"/>
            <a:chExt cx="1466063" cy="1466063"/>
          </a:xfrm>
        </p:grpSpPr>
        <p:sp>
          <p:nvSpPr>
            <p:cNvPr id="9" name="Donut 8"/>
            <p:cNvSpPr/>
            <p:nvPr/>
          </p:nvSpPr>
          <p:spPr>
            <a:xfrm>
              <a:off x="9257355" y="1181100"/>
              <a:ext cx="1466063" cy="1466063"/>
            </a:xfrm>
            <a:prstGeom prst="donut">
              <a:avLst>
                <a:gd name="adj" fmla="val 2408"/>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1F1F"/>
                </a:solidFill>
                <a:effectLst/>
                <a:uLnTx/>
                <a:uFillTx/>
                <a:latin typeface="Open Sans"/>
                <a:ea typeface="+mn-ea"/>
                <a:cs typeface="+mn-cs"/>
              </a:endParaRPr>
            </a:p>
          </p:txBody>
        </p:sp>
        <p:sp>
          <p:nvSpPr>
            <p:cNvPr id="10" name="Block Arc 9"/>
            <p:cNvSpPr/>
            <p:nvPr/>
          </p:nvSpPr>
          <p:spPr>
            <a:xfrm>
              <a:off x="9257355" y="1181100"/>
              <a:ext cx="1466063" cy="1466063"/>
            </a:xfrm>
            <a:prstGeom prst="blockArc">
              <a:avLst>
                <a:gd name="adj1" fmla="val 2354019"/>
                <a:gd name="adj2" fmla="val 16181312"/>
                <a:gd name="adj3" fmla="val 25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1F1F"/>
                </a:solidFill>
                <a:effectLst/>
                <a:uLnTx/>
                <a:uFillTx/>
                <a:latin typeface="Open Sans"/>
                <a:ea typeface="+mn-ea"/>
                <a:cs typeface="+mn-cs"/>
              </a:endParaRPr>
            </a:p>
          </p:txBody>
        </p:sp>
        <p:sp>
          <p:nvSpPr>
            <p:cNvPr id="11" name="TextBox 10"/>
            <p:cNvSpPr txBox="1"/>
            <p:nvPr/>
          </p:nvSpPr>
          <p:spPr>
            <a:xfrm>
              <a:off x="9481457" y="1737522"/>
              <a:ext cx="1022807" cy="330860"/>
            </a:xfrm>
            <a:prstGeom prst="rect">
              <a:avLst/>
            </a:prstGeom>
            <a:noFill/>
          </p:spPr>
          <p:txBody>
            <a:bodyPr wrap="square" lIns="0" rIns="0" rtlCol="0">
              <a:spAutoFit/>
            </a:body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ontserrat-Bold"/>
                  <a:ea typeface="+mn-ea"/>
                  <a:cs typeface="+mn-cs"/>
                </a:rPr>
                <a:t>60%</a:t>
              </a:r>
            </a:p>
          </p:txBody>
        </p:sp>
        <p:sp>
          <p:nvSpPr>
            <p:cNvPr id="12" name="TextBox 11"/>
            <p:cNvSpPr txBox="1"/>
            <p:nvPr/>
          </p:nvSpPr>
          <p:spPr>
            <a:xfrm>
              <a:off x="9481457" y="1965414"/>
              <a:ext cx="1022807" cy="229615"/>
            </a:xfrm>
            <a:prstGeom prst="rect">
              <a:avLst/>
            </a:prstGeom>
            <a:noFill/>
          </p:spPr>
          <p:txBody>
            <a:bodyPr wrap="square" lIns="0" rIns="0" rtlCol="0">
              <a:spAutoFit/>
            </a:bodyPr>
            <a:lstStyle/>
            <a:p>
              <a:pPr marL="0" marR="0" lvl="0" indent="0" algn="ctr" defTabSz="91433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alpha val="80000"/>
                    </a:srgbClr>
                  </a:solidFill>
                  <a:effectLst/>
                  <a:uLnTx/>
                  <a:uFillTx/>
                  <a:latin typeface="Open Sans"/>
                  <a:ea typeface="+mn-ea"/>
                  <a:cs typeface="+mn-cs"/>
                </a:rPr>
                <a:t>SKETCH</a:t>
              </a:r>
            </a:p>
          </p:txBody>
        </p:sp>
      </p:grpSp>
      <p:grpSp>
        <p:nvGrpSpPr>
          <p:cNvPr id="13" name="Group 12"/>
          <p:cNvGrpSpPr/>
          <p:nvPr/>
        </p:nvGrpSpPr>
        <p:grpSpPr>
          <a:xfrm>
            <a:off x="4745810" y="2914335"/>
            <a:ext cx="1466064" cy="1466063"/>
            <a:chOff x="9257354" y="1181100"/>
            <a:chExt cx="1466064" cy="1466063"/>
          </a:xfrm>
        </p:grpSpPr>
        <p:sp>
          <p:nvSpPr>
            <p:cNvPr id="14" name="Donut 13"/>
            <p:cNvSpPr/>
            <p:nvPr/>
          </p:nvSpPr>
          <p:spPr>
            <a:xfrm>
              <a:off x="9257355" y="1181100"/>
              <a:ext cx="1466063" cy="1466063"/>
            </a:xfrm>
            <a:prstGeom prst="donut">
              <a:avLst>
                <a:gd name="adj" fmla="val 2408"/>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1F1F"/>
                </a:solidFill>
                <a:effectLst/>
                <a:uLnTx/>
                <a:uFillTx/>
                <a:latin typeface="Open Sans"/>
                <a:ea typeface="+mn-ea"/>
                <a:cs typeface="+mn-cs"/>
              </a:endParaRPr>
            </a:p>
          </p:txBody>
        </p:sp>
        <p:sp>
          <p:nvSpPr>
            <p:cNvPr id="15" name="Block Arc 14"/>
            <p:cNvSpPr/>
            <p:nvPr/>
          </p:nvSpPr>
          <p:spPr>
            <a:xfrm>
              <a:off x="9257354" y="1181100"/>
              <a:ext cx="1466063" cy="1466063"/>
            </a:xfrm>
            <a:prstGeom prst="blockArc">
              <a:avLst>
                <a:gd name="adj1" fmla="val 17953960"/>
                <a:gd name="adj2" fmla="val 16181312"/>
                <a:gd name="adj3" fmla="val 25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1F1F"/>
                </a:solidFill>
                <a:effectLst/>
                <a:uLnTx/>
                <a:uFillTx/>
                <a:latin typeface="Open Sans"/>
                <a:ea typeface="+mn-ea"/>
                <a:cs typeface="+mn-cs"/>
              </a:endParaRPr>
            </a:p>
          </p:txBody>
        </p:sp>
        <p:sp>
          <p:nvSpPr>
            <p:cNvPr id="16" name="TextBox 15"/>
            <p:cNvSpPr txBox="1"/>
            <p:nvPr/>
          </p:nvSpPr>
          <p:spPr>
            <a:xfrm>
              <a:off x="9481457" y="1737522"/>
              <a:ext cx="1022807" cy="330860"/>
            </a:xfrm>
            <a:prstGeom prst="rect">
              <a:avLst/>
            </a:prstGeom>
            <a:noFill/>
          </p:spPr>
          <p:txBody>
            <a:bodyPr wrap="square" lIns="0" rIns="0" rtlCol="0">
              <a:spAutoFit/>
            </a:body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ontserrat-Bold"/>
                  <a:ea typeface="+mn-ea"/>
                  <a:cs typeface="+mn-cs"/>
                </a:rPr>
                <a:t>90%</a:t>
              </a:r>
            </a:p>
          </p:txBody>
        </p:sp>
        <p:sp>
          <p:nvSpPr>
            <p:cNvPr id="17" name="TextBox 16"/>
            <p:cNvSpPr txBox="1"/>
            <p:nvPr/>
          </p:nvSpPr>
          <p:spPr>
            <a:xfrm>
              <a:off x="9481457" y="1965414"/>
              <a:ext cx="1022807" cy="229615"/>
            </a:xfrm>
            <a:prstGeom prst="rect">
              <a:avLst/>
            </a:prstGeom>
            <a:noFill/>
          </p:spPr>
          <p:txBody>
            <a:bodyPr wrap="square" lIns="0" rIns="0" rtlCol="0">
              <a:spAutoFit/>
            </a:bodyPr>
            <a:lstStyle/>
            <a:p>
              <a:pPr marL="0" marR="0" lvl="0" indent="0" algn="ctr" defTabSz="91433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alpha val="80000"/>
                    </a:srgbClr>
                  </a:solidFill>
                  <a:effectLst/>
                  <a:uLnTx/>
                  <a:uFillTx/>
                  <a:latin typeface="Open Sans"/>
                  <a:ea typeface="+mn-ea"/>
                  <a:cs typeface="+mn-cs"/>
                </a:rPr>
                <a:t>PHOTOSHOP</a:t>
              </a:r>
            </a:p>
          </p:txBody>
        </p:sp>
      </p:grpSp>
      <p:grpSp>
        <p:nvGrpSpPr>
          <p:cNvPr id="18" name="Group 17"/>
          <p:cNvGrpSpPr/>
          <p:nvPr/>
        </p:nvGrpSpPr>
        <p:grpSpPr>
          <a:xfrm>
            <a:off x="4745811" y="4647571"/>
            <a:ext cx="1466063" cy="1466063"/>
            <a:chOff x="9257355" y="1181100"/>
            <a:chExt cx="1466063" cy="1466063"/>
          </a:xfrm>
        </p:grpSpPr>
        <p:sp>
          <p:nvSpPr>
            <p:cNvPr id="19" name="Donut 18"/>
            <p:cNvSpPr/>
            <p:nvPr/>
          </p:nvSpPr>
          <p:spPr>
            <a:xfrm>
              <a:off x="9257355" y="1181100"/>
              <a:ext cx="1466063" cy="1466063"/>
            </a:xfrm>
            <a:prstGeom prst="donut">
              <a:avLst>
                <a:gd name="adj" fmla="val 2408"/>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1F1F"/>
                </a:solidFill>
                <a:effectLst/>
                <a:uLnTx/>
                <a:uFillTx/>
                <a:latin typeface="Open Sans"/>
                <a:ea typeface="+mn-ea"/>
                <a:cs typeface="+mn-cs"/>
              </a:endParaRPr>
            </a:p>
          </p:txBody>
        </p:sp>
        <p:sp>
          <p:nvSpPr>
            <p:cNvPr id="20" name="Block Arc 19"/>
            <p:cNvSpPr/>
            <p:nvPr/>
          </p:nvSpPr>
          <p:spPr>
            <a:xfrm>
              <a:off x="9257355" y="1181100"/>
              <a:ext cx="1466063" cy="1466063"/>
            </a:xfrm>
            <a:prstGeom prst="blockArc">
              <a:avLst>
                <a:gd name="adj1" fmla="val 19187965"/>
                <a:gd name="adj2" fmla="val 16181312"/>
                <a:gd name="adj3" fmla="val 25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1F1F"/>
                </a:solidFill>
                <a:effectLst/>
                <a:uLnTx/>
                <a:uFillTx/>
                <a:latin typeface="Open Sans"/>
                <a:ea typeface="+mn-ea"/>
                <a:cs typeface="+mn-cs"/>
              </a:endParaRPr>
            </a:p>
          </p:txBody>
        </p:sp>
        <p:sp>
          <p:nvSpPr>
            <p:cNvPr id="21" name="TextBox 20"/>
            <p:cNvSpPr txBox="1"/>
            <p:nvPr/>
          </p:nvSpPr>
          <p:spPr>
            <a:xfrm>
              <a:off x="9481457" y="1737522"/>
              <a:ext cx="1022807" cy="330860"/>
            </a:xfrm>
            <a:prstGeom prst="rect">
              <a:avLst/>
            </a:prstGeom>
            <a:noFill/>
          </p:spPr>
          <p:txBody>
            <a:bodyPr wrap="square" lIns="0" rIns="0" rtlCol="0">
              <a:spAutoFit/>
            </a:body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ontserrat-Bold"/>
                  <a:ea typeface="+mn-ea"/>
                  <a:cs typeface="+mn-cs"/>
                </a:rPr>
                <a:t>80%</a:t>
              </a:r>
            </a:p>
          </p:txBody>
        </p:sp>
        <p:sp>
          <p:nvSpPr>
            <p:cNvPr id="22" name="TextBox 21"/>
            <p:cNvSpPr txBox="1"/>
            <p:nvPr/>
          </p:nvSpPr>
          <p:spPr>
            <a:xfrm>
              <a:off x="9481457" y="1965414"/>
              <a:ext cx="1022807" cy="229615"/>
            </a:xfrm>
            <a:prstGeom prst="rect">
              <a:avLst/>
            </a:prstGeom>
            <a:noFill/>
          </p:spPr>
          <p:txBody>
            <a:bodyPr wrap="square" lIns="0" rIns="0" rtlCol="0">
              <a:spAutoFit/>
            </a:bodyPr>
            <a:lstStyle/>
            <a:p>
              <a:pPr marL="0" marR="0" lvl="0" indent="0" algn="ctr" defTabSz="91433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alpha val="80000"/>
                    </a:srgbClr>
                  </a:solidFill>
                  <a:effectLst/>
                  <a:uLnTx/>
                  <a:uFillTx/>
                  <a:latin typeface="Open Sans"/>
                  <a:ea typeface="+mn-ea"/>
                  <a:cs typeface="+mn-cs"/>
                </a:rPr>
                <a:t>POWERPOINT</a:t>
              </a:r>
            </a:p>
          </p:txBody>
        </p:sp>
      </p:grpSp>
      <p:sp>
        <p:nvSpPr>
          <p:cNvPr id="28" name="TextBox 27"/>
          <p:cNvSpPr txBox="1"/>
          <p:nvPr/>
        </p:nvSpPr>
        <p:spPr>
          <a:xfrm>
            <a:off x="7505068" y="3106953"/>
            <a:ext cx="3630549" cy="2919069"/>
          </a:xfrm>
          <a:prstGeom prst="rect">
            <a:avLst/>
          </a:prstGeom>
          <a:noFill/>
        </p:spPr>
        <p:txBody>
          <a:bodyPr wrap="square" lIns="0" rIns="0" rtlCol="0">
            <a:spAutoFit/>
          </a:bodyPr>
          <a:lstStyle/>
          <a:p>
            <a:pPr defTabSz="914330">
              <a:lnSpc>
                <a:spcPct val="120000"/>
              </a:lnSpc>
              <a:defRPr/>
            </a:pPr>
            <a:r>
              <a:rPr lang="zh-CN" altLang="en-US" sz="1600" dirty="0">
                <a:solidFill>
                  <a:schemeClr val="bg2">
                    <a:lumMod val="75000"/>
                    <a:lumOff val="25000"/>
                  </a:schemeClr>
                </a:solidFill>
                <a:latin typeface="+mn-ea"/>
              </a:rPr>
              <a:t>点击图片占位符中图标，选择合适的图片进行替换。如果发现替换后的图片裁剪的不合适，点击图片，选择“图片工具”</a:t>
            </a:r>
            <a:r>
              <a:rPr lang="en-US" altLang="zh-CN" sz="1600" dirty="0">
                <a:solidFill>
                  <a:schemeClr val="bg2">
                    <a:lumMod val="75000"/>
                    <a:lumOff val="25000"/>
                  </a:schemeClr>
                </a:solidFill>
                <a:latin typeface="+mn-ea"/>
              </a:rPr>
              <a:t>—</a:t>
            </a:r>
            <a:r>
              <a:rPr lang="zh-CN" altLang="en-US" sz="1600" dirty="0">
                <a:solidFill>
                  <a:schemeClr val="bg2">
                    <a:lumMod val="75000"/>
                    <a:lumOff val="25000"/>
                  </a:schemeClr>
                </a:solidFill>
                <a:latin typeface="+mn-ea"/>
              </a:rPr>
              <a:t>“裁剪”下拉小三角</a:t>
            </a:r>
            <a:r>
              <a:rPr lang="en-US" altLang="zh-CN" sz="1600" dirty="0">
                <a:solidFill>
                  <a:schemeClr val="bg2">
                    <a:lumMod val="75000"/>
                    <a:lumOff val="25000"/>
                  </a:schemeClr>
                </a:solidFill>
                <a:latin typeface="+mn-ea"/>
              </a:rPr>
              <a:t>—</a:t>
            </a:r>
            <a:r>
              <a:rPr lang="zh-CN" altLang="en-US" sz="1600" dirty="0">
                <a:solidFill>
                  <a:schemeClr val="bg2">
                    <a:lumMod val="75000"/>
                    <a:lumOff val="25000"/>
                  </a:schemeClr>
                </a:solidFill>
                <a:latin typeface="+mn-ea"/>
              </a:rPr>
              <a:t>“填充”，即可调整裁剪位置。</a:t>
            </a:r>
            <a:r>
              <a:rPr lang="zh-CN" altLang="en-US" sz="1600" dirty="0">
                <a:solidFill>
                  <a:schemeClr val="bg2">
                    <a:lumMod val="75000"/>
                    <a:lumOff val="25000"/>
                  </a:schemeClr>
                </a:solidFill>
                <a:ea typeface="Source Sans Pro" charset="0"/>
                <a:cs typeface="Source Sans Pro" charset="0"/>
              </a:rPr>
              <a:t>输入文本输入文本输入文本输入文本输入文本输入文本输入文本输入文本输入文本输入文本输入文本输入文本输入文本输入文本输入文本输入文本输入文本输入</a:t>
            </a:r>
            <a:endParaRPr lang="en-US" altLang="zh-CN" sz="1600" dirty="0">
              <a:solidFill>
                <a:schemeClr val="bg2">
                  <a:lumMod val="75000"/>
                  <a:lumOff val="25000"/>
                </a:schemeClr>
              </a:solidFill>
              <a:ea typeface="Source Sans Pro" charset="0"/>
              <a:cs typeface="Source Sans Pro" charset="0"/>
            </a:endParaRPr>
          </a:p>
          <a:p>
            <a:pPr defTabSz="914330">
              <a:lnSpc>
                <a:spcPct val="120000"/>
              </a:lnSpc>
              <a:defRPr/>
            </a:pPr>
            <a:endParaRPr kumimoji="0" lang="en-US" sz="1000" b="0" i="0" u="none" strike="noStrike" kern="1200" cap="none" spc="0" normalizeH="0" baseline="0" noProof="0" dirty="0">
              <a:ln>
                <a:noFill/>
              </a:ln>
              <a:solidFill>
                <a:schemeClr val="bg2">
                  <a:lumMod val="75000"/>
                  <a:lumOff val="25000"/>
                </a:schemeClr>
              </a:solidFill>
              <a:effectLst/>
              <a:uLnTx/>
              <a:uFillTx/>
              <a:latin typeface="Open Sans"/>
              <a:ea typeface="+mn-ea"/>
              <a:cs typeface="+mn-cs"/>
            </a:endParaRPr>
          </a:p>
        </p:txBody>
      </p:sp>
      <p:sp>
        <p:nvSpPr>
          <p:cNvPr id="38" name="矩形 37">
            <a:extLst>
              <a:ext uri="{FF2B5EF4-FFF2-40B4-BE49-F238E27FC236}">
                <a16:creationId xmlns:a16="http://schemas.microsoft.com/office/drawing/2014/main" id="{144957CE-EE8E-4664-B62E-8FD93DA61D6F}"/>
              </a:ext>
            </a:extLst>
          </p:cNvPr>
          <p:cNvSpPr/>
          <p:nvPr/>
        </p:nvSpPr>
        <p:spPr>
          <a:xfrm>
            <a:off x="7383174" y="2068382"/>
            <a:ext cx="2339102" cy="461665"/>
          </a:xfrm>
          <a:prstGeom prst="rect">
            <a:avLst/>
          </a:prstGeom>
        </p:spPr>
        <p:txBody>
          <a:bodyPr wrap="none">
            <a:spAutoFit/>
          </a:bodyPr>
          <a:lstStyle/>
          <a:p>
            <a:r>
              <a:rPr lang="zh-CN" altLang="en-US" sz="2400" b="1" dirty="0">
                <a:solidFill>
                  <a:srgbClr val="1C819E"/>
                </a:solidFill>
                <a:ea typeface="Source Sans Pro" charset="0"/>
                <a:cs typeface="Source Sans Pro" charset="0"/>
              </a:rPr>
              <a:t>请输入文本标题</a:t>
            </a:r>
            <a:endParaRPr lang="zh-CN" altLang="en-US" sz="2400" b="1" dirty="0"/>
          </a:p>
        </p:txBody>
      </p:sp>
      <p:cxnSp>
        <p:nvCxnSpPr>
          <p:cNvPr id="39" name="直接连接符 38">
            <a:extLst>
              <a:ext uri="{FF2B5EF4-FFF2-40B4-BE49-F238E27FC236}">
                <a16:creationId xmlns:a16="http://schemas.microsoft.com/office/drawing/2014/main" id="{B2B9E18A-7E10-42D1-855F-6D22DCB8F0D7}"/>
              </a:ext>
            </a:extLst>
          </p:cNvPr>
          <p:cNvCxnSpPr/>
          <p:nvPr/>
        </p:nvCxnSpPr>
        <p:spPr>
          <a:xfrm>
            <a:off x="7499431" y="2725557"/>
            <a:ext cx="112274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257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F819246E-771E-4AC6-8753-F4F0D8D2187E}"/>
              </a:ext>
            </a:extLst>
          </p:cNvPr>
          <p:cNvSpPr/>
          <p:nvPr/>
        </p:nvSpPr>
        <p:spPr>
          <a:xfrm>
            <a:off x="702877" y="549919"/>
            <a:ext cx="10801350" cy="5959476"/>
          </a:xfrm>
          <a:custGeom>
            <a:avLst/>
            <a:gdLst>
              <a:gd name="connsiteX0" fmla="*/ 169070 w 10801350"/>
              <a:gd name="connsiteY0" fmla="*/ 0 h 5959476"/>
              <a:gd name="connsiteX1" fmla="*/ 10632280 w 10801350"/>
              <a:gd name="connsiteY1" fmla="*/ 0 h 5959476"/>
              <a:gd name="connsiteX2" fmla="*/ 10801350 w 10801350"/>
              <a:gd name="connsiteY2" fmla="*/ 169070 h 5959476"/>
              <a:gd name="connsiteX3" fmla="*/ 10801350 w 10801350"/>
              <a:gd name="connsiteY3" fmla="*/ 1055562 h 5959476"/>
              <a:gd name="connsiteX4" fmla="*/ 10773011 w 10801350"/>
              <a:gd name="connsiteY4" fmla="*/ 1061283 h 5959476"/>
              <a:gd name="connsiteX5" fmla="*/ 10718979 w 10801350"/>
              <a:gd name="connsiteY5" fmla="*/ 1142798 h 5959476"/>
              <a:gd name="connsiteX6" fmla="*/ 10773011 w 10801350"/>
              <a:gd name="connsiteY6" fmla="*/ 1224313 h 5959476"/>
              <a:gd name="connsiteX7" fmla="*/ 10801350 w 10801350"/>
              <a:gd name="connsiteY7" fmla="*/ 1230034 h 5959476"/>
              <a:gd name="connsiteX8" fmla="*/ 10801350 w 10801350"/>
              <a:gd name="connsiteY8" fmla="*/ 5790406 h 5959476"/>
              <a:gd name="connsiteX9" fmla="*/ 10632280 w 10801350"/>
              <a:gd name="connsiteY9" fmla="*/ 5959476 h 5959476"/>
              <a:gd name="connsiteX10" fmla="*/ 169070 w 10801350"/>
              <a:gd name="connsiteY10" fmla="*/ 5959476 h 5959476"/>
              <a:gd name="connsiteX11" fmla="*/ 0 w 10801350"/>
              <a:gd name="connsiteY11" fmla="*/ 5790406 h 5959476"/>
              <a:gd name="connsiteX12" fmla="*/ 0 w 10801350"/>
              <a:gd name="connsiteY12" fmla="*/ 1231265 h 5959476"/>
              <a:gd name="connsiteX13" fmla="*/ 88467 w 10801350"/>
              <a:gd name="connsiteY13" fmla="*/ 1142798 h 5959476"/>
              <a:gd name="connsiteX14" fmla="*/ 0 w 10801350"/>
              <a:gd name="connsiteY14" fmla="*/ 1054331 h 5959476"/>
              <a:gd name="connsiteX15" fmla="*/ 0 w 10801350"/>
              <a:gd name="connsiteY15" fmla="*/ 169070 h 5959476"/>
              <a:gd name="connsiteX16" fmla="*/ 169070 w 10801350"/>
              <a:gd name="connsiteY16" fmla="*/ 0 h 595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01350" h="5959476">
                <a:moveTo>
                  <a:pt x="169070" y="0"/>
                </a:moveTo>
                <a:lnTo>
                  <a:pt x="10632280" y="0"/>
                </a:lnTo>
                <a:cubicBezTo>
                  <a:pt x="10725655" y="0"/>
                  <a:pt x="10801350" y="75695"/>
                  <a:pt x="10801350" y="169070"/>
                </a:cubicBezTo>
                <a:lnTo>
                  <a:pt x="10801350" y="1055562"/>
                </a:lnTo>
                <a:lnTo>
                  <a:pt x="10773011" y="1061283"/>
                </a:lnTo>
                <a:cubicBezTo>
                  <a:pt x="10741258" y="1074713"/>
                  <a:pt x="10718979" y="1106154"/>
                  <a:pt x="10718979" y="1142798"/>
                </a:cubicBezTo>
                <a:cubicBezTo>
                  <a:pt x="10718979" y="1179442"/>
                  <a:pt x="10741258" y="1210883"/>
                  <a:pt x="10773011" y="1224313"/>
                </a:cubicBezTo>
                <a:lnTo>
                  <a:pt x="10801350" y="1230034"/>
                </a:lnTo>
                <a:lnTo>
                  <a:pt x="10801350" y="5790406"/>
                </a:lnTo>
                <a:cubicBezTo>
                  <a:pt x="10801350" y="5883781"/>
                  <a:pt x="10725655" y="5959476"/>
                  <a:pt x="10632280" y="5959476"/>
                </a:cubicBezTo>
                <a:lnTo>
                  <a:pt x="169070" y="5959476"/>
                </a:lnTo>
                <a:cubicBezTo>
                  <a:pt x="75695" y="5959476"/>
                  <a:pt x="0" y="5883781"/>
                  <a:pt x="0" y="5790406"/>
                </a:cubicBezTo>
                <a:lnTo>
                  <a:pt x="0" y="1231265"/>
                </a:lnTo>
                <a:cubicBezTo>
                  <a:pt x="48859" y="1231265"/>
                  <a:pt x="88467" y="1191657"/>
                  <a:pt x="88467" y="1142798"/>
                </a:cubicBezTo>
                <a:cubicBezTo>
                  <a:pt x="88467" y="1093939"/>
                  <a:pt x="48859" y="1054331"/>
                  <a:pt x="0" y="1054331"/>
                </a:cubicBezTo>
                <a:lnTo>
                  <a:pt x="0" y="169070"/>
                </a:lnTo>
                <a:cubicBezTo>
                  <a:pt x="0" y="75695"/>
                  <a:pt x="75695" y="0"/>
                  <a:pt x="169070" y="0"/>
                </a:cubicBezTo>
                <a:close/>
              </a:path>
            </a:pathLst>
          </a:custGeom>
          <a:solidFill>
            <a:srgbClr val="1C819E">
              <a:alpha val="66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3" name="直接连接符 2">
            <a:extLst>
              <a:ext uri="{FF2B5EF4-FFF2-40B4-BE49-F238E27FC236}">
                <a16:creationId xmlns:a16="http://schemas.microsoft.com/office/drawing/2014/main" id="{3E8166AD-A439-4327-9479-3CAF7DB84F3E}"/>
              </a:ext>
            </a:extLst>
          </p:cNvPr>
          <p:cNvCxnSpPr>
            <a:cxnSpLocks/>
          </p:cNvCxnSpPr>
          <p:nvPr/>
        </p:nvCxnSpPr>
        <p:spPr>
          <a:xfrm>
            <a:off x="788296" y="1580528"/>
            <a:ext cx="10630512" cy="3595"/>
          </a:xfrm>
          <a:prstGeom prst="line">
            <a:avLst/>
          </a:prstGeom>
          <a:ln>
            <a:solidFill>
              <a:schemeClr val="bg1">
                <a:lumMod val="7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0243DE5-0E7E-49F9-85B8-1A275F7664BF}"/>
              </a:ext>
            </a:extLst>
          </p:cNvPr>
          <p:cNvSpPr txBox="1"/>
          <p:nvPr/>
        </p:nvSpPr>
        <p:spPr>
          <a:xfrm>
            <a:off x="970212" y="938401"/>
            <a:ext cx="3629780" cy="533672"/>
          </a:xfrm>
          <a:prstGeom prst="rect">
            <a:avLst/>
          </a:prstGeom>
          <a:noFill/>
        </p:spPr>
        <p:txBody>
          <a:bodyPr wrap="square" rtlCol="0">
            <a:spAutoFit/>
          </a:bodyPr>
          <a:lstStyle/>
          <a:p>
            <a:pPr marL="0" marR="0" lvl="0" indent="0" algn="l" defTabSz="914400" rtl="0" eaLnBrk="1" fontAlgn="auto" latinLnBrk="0" hangingPunct="1">
              <a:lnSpc>
                <a:spcPts val="37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chemeClr val="bg1"/>
                </a:solidFill>
                <a:effectLst/>
                <a:uLnTx/>
                <a:uFillTx/>
                <a:latin typeface="Source Han Sans Bold" panose="020B0800000000000000" pitchFamily="34" charset="-122"/>
                <a:ea typeface="Source Han Sans Bold" panose="020B0800000000000000" pitchFamily="34" charset="-122"/>
                <a:cs typeface="+mn-cs"/>
              </a:rPr>
              <a:t>请输入文本</a:t>
            </a:r>
          </a:p>
        </p:txBody>
      </p:sp>
      <p:sp>
        <p:nvSpPr>
          <p:cNvPr id="28" name="矩形 27">
            <a:extLst>
              <a:ext uri="{FF2B5EF4-FFF2-40B4-BE49-F238E27FC236}">
                <a16:creationId xmlns:a16="http://schemas.microsoft.com/office/drawing/2014/main" id="{357AB7C5-6344-4D79-A90B-2C7E0EC46F5F}"/>
              </a:ext>
            </a:extLst>
          </p:cNvPr>
          <p:cNvSpPr/>
          <p:nvPr/>
        </p:nvSpPr>
        <p:spPr>
          <a:xfrm>
            <a:off x="7264415" y="2627416"/>
            <a:ext cx="4104456" cy="3658418"/>
          </a:xfrm>
          <a:prstGeom prst="rect">
            <a:avLst/>
          </a:prstGeom>
          <a:blipFill rotWithShape="1">
            <a:blip r:embed="rId3" cstate="screen">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6B2A8F5-2ABA-46EB-BD1B-7E47977A3DBD}"/>
              </a:ext>
            </a:extLst>
          </p:cNvPr>
          <p:cNvSpPr txBox="1"/>
          <p:nvPr/>
        </p:nvSpPr>
        <p:spPr>
          <a:xfrm>
            <a:off x="985519" y="2337763"/>
            <a:ext cx="6170657" cy="3970318"/>
          </a:xfrm>
          <a:prstGeom prst="rect">
            <a:avLst/>
          </a:prstGeom>
          <a:noFill/>
        </p:spPr>
        <p:txBody>
          <a:bodyPr wrap="square" rtlCol="0">
            <a:spAutoFit/>
          </a:bodyPr>
          <a:lstStyle/>
          <a:p>
            <a:r>
              <a:rPr lang="zh-CN" altLang="en-US" dirty="0">
                <a:solidFill>
                  <a:schemeClr val="bg1"/>
                </a:solidFill>
                <a:latin typeface="+mn-ea"/>
                <a:sym typeface="+mn-lt"/>
              </a:rPr>
              <a:t>请输入文本</a:t>
            </a:r>
            <a:endParaRPr lang="en-US" altLang="zh-CN" dirty="0">
              <a:solidFill>
                <a:schemeClr val="bg1"/>
              </a:solidFill>
              <a:latin typeface="+mn-ea"/>
              <a:sym typeface="+mn-lt"/>
            </a:endParaRPr>
          </a:p>
          <a:p>
            <a:endParaRPr lang="en-US" altLang="zh-CN" dirty="0">
              <a:solidFill>
                <a:schemeClr val="bg1"/>
              </a:solidFill>
              <a:latin typeface="+mn-ea"/>
              <a:sym typeface="+mn-lt"/>
            </a:endParaRPr>
          </a:p>
          <a:p>
            <a:r>
              <a:rPr lang="zh-CN" altLang="en-US" dirty="0">
                <a:solidFill>
                  <a:schemeClr val="bg1"/>
                </a:solidFill>
                <a:latin typeface="+mn-ea"/>
                <a:sym typeface="+mn-lt"/>
              </a:rPr>
              <a:t>请输入文本请输入文本请输入文本请输入文本请输入文本请输入文本请输入文本请输入文本请输入文本请输入文本请输入文本请输入文本请输入文本请输入文本请输入文本请输入文本请输入文本请输入文本请输入文本请输入文本请输入</a:t>
            </a:r>
            <a:endParaRPr lang="en-US" altLang="zh-CN" dirty="0">
              <a:solidFill>
                <a:schemeClr val="bg1"/>
              </a:solidFill>
              <a:latin typeface="+mn-ea"/>
              <a:sym typeface="+mn-lt"/>
            </a:endParaRPr>
          </a:p>
          <a:p>
            <a:endParaRPr lang="en-US" altLang="zh-CN" dirty="0">
              <a:solidFill>
                <a:schemeClr val="bg1"/>
              </a:solidFill>
              <a:latin typeface="+mn-ea"/>
              <a:sym typeface="+mn-lt"/>
            </a:endParaRPr>
          </a:p>
          <a:p>
            <a:r>
              <a:rPr lang="zh-CN" altLang="en-US" dirty="0">
                <a:solidFill>
                  <a:schemeClr val="bg1"/>
                </a:solidFill>
                <a:latin typeface="+mn-ea"/>
                <a:sym typeface="+mn-lt"/>
              </a:rPr>
              <a:t>请输入文本</a:t>
            </a:r>
            <a:endParaRPr lang="en-US" altLang="zh-CN" dirty="0">
              <a:solidFill>
                <a:schemeClr val="bg1"/>
              </a:solidFill>
              <a:latin typeface="+mn-ea"/>
              <a:sym typeface="+mn-lt"/>
            </a:endParaRPr>
          </a:p>
          <a:p>
            <a:endParaRPr lang="en-US" altLang="zh-CN" dirty="0">
              <a:solidFill>
                <a:schemeClr val="bg1"/>
              </a:solidFill>
              <a:latin typeface="+mn-ea"/>
              <a:sym typeface="+mn-lt"/>
            </a:endParaRPr>
          </a:p>
          <a:p>
            <a:r>
              <a:rPr lang="zh-CN" altLang="en-US" dirty="0">
                <a:solidFill>
                  <a:schemeClr val="bg1"/>
                </a:solidFill>
                <a:latin typeface="+mn-ea"/>
                <a:sym typeface="+mn-lt"/>
              </a:rPr>
              <a:t>请输入文本请输入文本请输入文本请输入文本请输入文本请输入文本请输入文本请输入文本请输入文本请输入文本请输入文本请输入文本请输入文本请输入文本请输入文本请输入文本请输入文本请输入文本请输入文本</a:t>
            </a:r>
            <a:endParaRPr lang="id-ID" altLang="zh-CN" dirty="0">
              <a:solidFill>
                <a:schemeClr val="bg1"/>
              </a:solidFill>
              <a:latin typeface="+mn-ea"/>
              <a:sym typeface="+mn-lt"/>
            </a:endParaRPr>
          </a:p>
          <a:p>
            <a:endParaRPr lang="zh-CN" altLang="en-US" dirty="0"/>
          </a:p>
        </p:txBody>
      </p:sp>
    </p:spTree>
    <p:extLst>
      <p:ext uri="{BB962C8B-B14F-4D97-AF65-F5344CB8AC3E}">
        <p14:creationId xmlns:p14="http://schemas.microsoft.com/office/powerpoint/2010/main" val="369867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lvl="0"/>
            <a:fld id="{D8D877B3-D348-4611-9BDB-C5374591D951}" type="slidenum">
              <a:rPr lang="en-US" noProof="0" smtClean="0"/>
              <a:pPr lvl="0"/>
              <a:t>25</a:t>
            </a:fld>
            <a:endParaRPr lang="en-US" noProof="0" dirty="0"/>
          </a:p>
        </p:txBody>
      </p:sp>
      <p:pic>
        <p:nvPicPr>
          <p:cNvPr id="17" name="图片占位符 16">
            <a:extLst>
              <a:ext uri="{FF2B5EF4-FFF2-40B4-BE49-F238E27FC236}">
                <a16:creationId xmlns:a16="http://schemas.microsoft.com/office/drawing/2014/main" id="{BF635F8E-9384-4C8C-A177-A0F6969D88DE}"/>
              </a:ext>
            </a:extLst>
          </p:cNvPr>
          <p:cNvPicPr>
            <a:picLocks noGrp="1" noChangeAspect="1"/>
          </p:cNvPicPr>
          <p:nvPr>
            <p:ph type="pic" sz="quarter" idx="14"/>
          </p:nvPr>
        </p:nvPicPr>
        <p:blipFill>
          <a:blip r:embed="rId3" cstate="hqprint">
            <a:extLst>
              <a:ext uri="{28A0092B-C50C-407E-A947-70E740481C1C}">
                <a14:useLocalDpi xmlns:a14="http://schemas.microsoft.com/office/drawing/2010/main" val="0"/>
              </a:ext>
            </a:extLst>
          </a:blip>
          <a:srcRect t="11467" b="11467"/>
          <a:stretch>
            <a:fillRect/>
          </a:stretch>
        </p:blipFill>
        <p:spPr/>
      </p:pic>
      <p:pic>
        <p:nvPicPr>
          <p:cNvPr id="7" name="图片占位符 6">
            <a:extLst>
              <a:ext uri="{FF2B5EF4-FFF2-40B4-BE49-F238E27FC236}">
                <a16:creationId xmlns:a16="http://schemas.microsoft.com/office/drawing/2014/main" id="{06D7D5B9-9EB3-43CA-9233-8D8296D8F572}"/>
              </a:ext>
            </a:extLst>
          </p:cNvPr>
          <p:cNvPicPr>
            <a:picLocks noGrp="1" noChangeAspect="1"/>
          </p:cNvPicPr>
          <p:nvPr>
            <p:ph type="pic" sz="quarter" idx="15"/>
          </p:nvPr>
        </p:nvPicPr>
        <p:blipFill>
          <a:blip r:embed="rId3" cstate="hqprint">
            <a:extLst>
              <a:ext uri="{28A0092B-C50C-407E-A947-70E740481C1C}">
                <a14:useLocalDpi xmlns:a14="http://schemas.microsoft.com/office/drawing/2010/main" val="0"/>
              </a:ext>
            </a:extLst>
          </a:blip>
          <a:srcRect t="11467" b="11467"/>
          <a:stretch>
            <a:fillRect/>
          </a:stretch>
        </p:blipFill>
        <p:spPr/>
      </p:pic>
      <p:pic>
        <p:nvPicPr>
          <p:cNvPr id="9" name="图片占位符 8">
            <a:extLst>
              <a:ext uri="{FF2B5EF4-FFF2-40B4-BE49-F238E27FC236}">
                <a16:creationId xmlns:a16="http://schemas.microsoft.com/office/drawing/2014/main" id="{94B1B493-A827-4FB8-B4D8-788FAC95C74F}"/>
              </a:ext>
            </a:extLst>
          </p:cNvPr>
          <p:cNvPicPr>
            <a:picLocks noGrp="1" noChangeAspect="1"/>
          </p:cNvPicPr>
          <p:nvPr>
            <p:ph type="pic" sz="quarter" idx="16"/>
          </p:nvPr>
        </p:nvPicPr>
        <p:blipFill>
          <a:blip r:embed="rId3" cstate="hqprint">
            <a:extLst>
              <a:ext uri="{28A0092B-C50C-407E-A947-70E740481C1C}">
                <a14:useLocalDpi xmlns:a14="http://schemas.microsoft.com/office/drawing/2010/main" val="0"/>
              </a:ext>
            </a:extLst>
          </a:blip>
          <a:srcRect t="11467" b="11467"/>
          <a:stretch>
            <a:fillRect/>
          </a:stretch>
        </p:blipFill>
        <p:spPr/>
      </p:pic>
      <p:pic>
        <p:nvPicPr>
          <p:cNvPr id="11" name="图片占位符 10">
            <a:extLst>
              <a:ext uri="{FF2B5EF4-FFF2-40B4-BE49-F238E27FC236}">
                <a16:creationId xmlns:a16="http://schemas.microsoft.com/office/drawing/2014/main" id="{F3D46380-9945-478D-93C3-378302BDCDBE}"/>
              </a:ext>
            </a:extLst>
          </p:cNvPr>
          <p:cNvPicPr>
            <a:picLocks noGrp="1" noChangeAspect="1"/>
          </p:cNvPicPr>
          <p:nvPr>
            <p:ph type="pic" sz="quarter" idx="17"/>
          </p:nvPr>
        </p:nvPicPr>
        <p:blipFill>
          <a:blip r:embed="rId3" cstate="hqprint">
            <a:extLst>
              <a:ext uri="{28A0092B-C50C-407E-A947-70E740481C1C}">
                <a14:useLocalDpi xmlns:a14="http://schemas.microsoft.com/office/drawing/2010/main" val="0"/>
              </a:ext>
            </a:extLst>
          </a:blip>
          <a:srcRect t="11467" b="11467"/>
          <a:stretch>
            <a:fillRect/>
          </a:stretch>
        </p:blipFill>
        <p:spPr/>
      </p:pic>
      <p:grpSp>
        <p:nvGrpSpPr>
          <p:cNvPr id="13" name="Group 12"/>
          <p:cNvGrpSpPr/>
          <p:nvPr/>
        </p:nvGrpSpPr>
        <p:grpSpPr>
          <a:xfrm>
            <a:off x="2062065" y="4885163"/>
            <a:ext cx="1640854" cy="542349"/>
            <a:chOff x="2854306" y="5443870"/>
            <a:chExt cx="1640854" cy="542349"/>
          </a:xfrm>
        </p:grpSpPr>
        <p:sp>
          <p:nvSpPr>
            <p:cNvPr id="14" name="TextBox 13"/>
            <p:cNvSpPr txBox="1"/>
            <p:nvPr/>
          </p:nvSpPr>
          <p:spPr>
            <a:xfrm>
              <a:off x="2854306" y="5443870"/>
              <a:ext cx="615553" cy="461665"/>
            </a:xfrm>
            <a:prstGeom prst="rect">
              <a:avLst/>
            </a:prstGeom>
            <a:noFill/>
          </p:spPr>
          <p:txBody>
            <a:bodyPr wrap="none" lIns="0" r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mj-ea"/>
                  <a:ea typeface="+mj-ea"/>
                  <a:cs typeface="+mn-cs"/>
                </a:rPr>
                <a:t>姓名</a:t>
              </a:r>
              <a:endParaRPr kumimoji="0" lang="en-US" sz="2400" b="1" i="0" u="none" strike="noStrike" kern="1200" cap="none" spc="0" normalizeH="0" baseline="0" noProof="0" dirty="0">
                <a:ln>
                  <a:noFill/>
                </a:ln>
                <a:solidFill>
                  <a:srgbClr val="005874"/>
                </a:solidFill>
                <a:effectLst/>
                <a:uLnTx/>
                <a:uFillTx/>
                <a:latin typeface="+mj-ea"/>
                <a:ea typeface="+mj-ea"/>
                <a:cs typeface="+mn-cs"/>
              </a:endParaRPr>
            </a:p>
          </p:txBody>
        </p:sp>
        <p:sp>
          <p:nvSpPr>
            <p:cNvPr id="15" name="Text Placeholder 3"/>
            <p:cNvSpPr txBox="1">
              <a:spLocks/>
            </p:cNvSpPr>
            <p:nvPr/>
          </p:nvSpPr>
          <p:spPr>
            <a:xfrm>
              <a:off x="2872014" y="571207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18" rtl="0" eaLnBrk="1" fontAlgn="auto" latinLnBrk="0" hangingPunct="1">
                <a:lnSpc>
                  <a:spcPct val="145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5874">
                      <a:alpha val="80000"/>
                    </a:srgbClr>
                  </a:solidFill>
                  <a:effectLst/>
                  <a:uLnTx/>
                  <a:uFillTx/>
                  <a:ea typeface="+mn-ea"/>
                  <a:cs typeface="+mn-cs"/>
                </a:rPr>
                <a:t>班级</a:t>
              </a:r>
              <a:endParaRPr kumimoji="0" lang="en-US" sz="1800" b="0" i="0" u="none" strike="noStrike" kern="1200" cap="none" spc="0" normalizeH="0" baseline="0" noProof="0" dirty="0">
                <a:ln>
                  <a:noFill/>
                </a:ln>
                <a:solidFill>
                  <a:srgbClr val="005874">
                    <a:alpha val="80000"/>
                  </a:srgbClr>
                </a:solidFill>
                <a:effectLst/>
                <a:uLnTx/>
                <a:uFillTx/>
                <a:ea typeface="+mn-ea"/>
                <a:cs typeface="+mn-cs"/>
              </a:endParaRPr>
            </a:p>
          </p:txBody>
        </p:sp>
      </p:grpSp>
      <p:cxnSp>
        <p:nvCxnSpPr>
          <p:cNvPr id="25" name="Straight Connector 24"/>
          <p:cNvCxnSpPr/>
          <p:nvPr/>
        </p:nvCxnSpPr>
        <p:spPr>
          <a:xfrm flipH="1">
            <a:off x="1905419" y="4457982"/>
            <a:ext cx="410601" cy="7352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4054574" y="4457982"/>
            <a:ext cx="410601" cy="7352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6229156" y="4457982"/>
            <a:ext cx="410601" cy="7352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8393248" y="4457982"/>
            <a:ext cx="410601" cy="7352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5" name="Group 12">
            <a:extLst>
              <a:ext uri="{FF2B5EF4-FFF2-40B4-BE49-F238E27FC236}">
                <a16:creationId xmlns:a16="http://schemas.microsoft.com/office/drawing/2014/main" id="{097BDF7A-104D-4A98-A850-ECFA07F60EC1}"/>
              </a:ext>
            </a:extLst>
          </p:cNvPr>
          <p:cNvGrpSpPr/>
          <p:nvPr/>
        </p:nvGrpSpPr>
        <p:grpSpPr>
          <a:xfrm>
            <a:off x="4236647" y="4851910"/>
            <a:ext cx="1642532" cy="570840"/>
            <a:chOff x="2852628" y="5415379"/>
            <a:chExt cx="1642532" cy="570840"/>
          </a:xfrm>
        </p:grpSpPr>
        <p:sp>
          <p:nvSpPr>
            <p:cNvPr id="46" name="TextBox 13">
              <a:extLst>
                <a:ext uri="{FF2B5EF4-FFF2-40B4-BE49-F238E27FC236}">
                  <a16:creationId xmlns:a16="http://schemas.microsoft.com/office/drawing/2014/main" id="{678443EA-92DE-400C-BA8C-8612C4693849}"/>
                </a:ext>
              </a:extLst>
            </p:cNvPr>
            <p:cNvSpPr txBox="1"/>
            <p:nvPr/>
          </p:nvSpPr>
          <p:spPr>
            <a:xfrm>
              <a:off x="2852628" y="5415379"/>
              <a:ext cx="615553" cy="461665"/>
            </a:xfrm>
            <a:prstGeom prst="rect">
              <a:avLst/>
            </a:prstGeom>
            <a:noFill/>
          </p:spPr>
          <p:txBody>
            <a:bodyPr wrap="none" lIns="0" r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mj-lt"/>
                  <a:ea typeface="+mn-ea"/>
                  <a:cs typeface="+mn-cs"/>
                </a:rPr>
                <a:t>姓名</a:t>
              </a:r>
              <a:endParaRPr kumimoji="0" lang="en-US" sz="2400" b="1" i="0" u="none" strike="noStrike" kern="1200" cap="none" spc="0" normalizeH="0" baseline="0" noProof="0" dirty="0">
                <a:ln>
                  <a:noFill/>
                </a:ln>
                <a:solidFill>
                  <a:srgbClr val="005874"/>
                </a:solidFill>
                <a:effectLst/>
                <a:uLnTx/>
                <a:uFillTx/>
                <a:latin typeface="+mj-lt"/>
                <a:ea typeface="+mn-ea"/>
                <a:cs typeface="+mn-cs"/>
              </a:endParaRPr>
            </a:p>
          </p:txBody>
        </p:sp>
        <p:sp>
          <p:nvSpPr>
            <p:cNvPr id="47" name="Text Placeholder 3">
              <a:extLst>
                <a:ext uri="{FF2B5EF4-FFF2-40B4-BE49-F238E27FC236}">
                  <a16:creationId xmlns:a16="http://schemas.microsoft.com/office/drawing/2014/main" id="{5197C1EA-F1C4-45CA-B36A-C72FE354A418}"/>
                </a:ext>
              </a:extLst>
            </p:cNvPr>
            <p:cNvSpPr txBox="1">
              <a:spLocks/>
            </p:cNvSpPr>
            <p:nvPr/>
          </p:nvSpPr>
          <p:spPr>
            <a:xfrm>
              <a:off x="2872014" y="571207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18" rtl="0" eaLnBrk="1" fontAlgn="auto" latinLnBrk="0" hangingPunct="1">
                <a:lnSpc>
                  <a:spcPct val="145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5874">
                      <a:alpha val="80000"/>
                    </a:srgbClr>
                  </a:solidFill>
                  <a:effectLst/>
                  <a:uLnTx/>
                  <a:uFillTx/>
                  <a:latin typeface="+mj-ea"/>
                  <a:ea typeface="+mj-ea"/>
                  <a:cs typeface="+mn-cs"/>
                </a:rPr>
                <a:t>班级</a:t>
              </a:r>
              <a:endParaRPr kumimoji="0" lang="en-US" sz="1800" b="0" i="0" u="none" strike="noStrike" kern="1200" cap="none" spc="0" normalizeH="0" baseline="0" noProof="0" dirty="0">
                <a:ln>
                  <a:noFill/>
                </a:ln>
                <a:solidFill>
                  <a:srgbClr val="005874">
                    <a:alpha val="80000"/>
                  </a:srgbClr>
                </a:solidFill>
                <a:effectLst/>
                <a:uLnTx/>
                <a:uFillTx/>
                <a:latin typeface="+mj-ea"/>
                <a:ea typeface="+mj-ea"/>
                <a:cs typeface="+mn-cs"/>
              </a:endParaRPr>
            </a:p>
          </p:txBody>
        </p:sp>
      </p:grpSp>
      <p:grpSp>
        <p:nvGrpSpPr>
          <p:cNvPr id="48" name="Group 12">
            <a:extLst>
              <a:ext uri="{FF2B5EF4-FFF2-40B4-BE49-F238E27FC236}">
                <a16:creationId xmlns:a16="http://schemas.microsoft.com/office/drawing/2014/main" id="{CDFA304A-A871-4C6A-9864-21141EE4154B}"/>
              </a:ext>
            </a:extLst>
          </p:cNvPr>
          <p:cNvGrpSpPr/>
          <p:nvPr/>
        </p:nvGrpSpPr>
        <p:grpSpPr>
          <a:xfrm>
            <a:off x="6371139" y="4824015"/>
            <a:ext cx="1644411" cy="550396"/>
            <a:chOff x="2850749" y="5435823"/>
            <a:chExt cx="1644411" cy="550396"/>
          </a:xfrm>
        </p:grpSpPr>
        <p:sp>
          <p:nvSpPr>
            <p:cNvPr id="49" name="TextBox 13">
              <a:extLst>
                <a:ext uri="{FF2B5EF4-FFF2-40B4-BE49-F238E27FC236}">
                  <a16:creationId xmlns:a16="http://schemas.microsoft.com/office/drawing/2014/main" id="{C9D0769F-7ED2-4D83-BAC4-1181304E7A3D}"/>
                </a:ext>
              </a:extLst>
            </p:cNvPr>
            <p:cNvSpPr txBox="1"/>
            <p:nvPr/>
          </p:nvSpPr>
          <p:spPr>
            <a:xfrm>
              <a:off x="2850749" y="5435823"/>
              <a:ext cx="863732" cy="461665"/>
            </a:xfrm>
            <a:prstGeom prst="rect">
              <a:avLst/>
            </a:prstGeom>
            <a:noFill/>
          </p:spPr>
          <p:txBody>
            <a:bodyPr wrap="square" lIns="0" r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mj-ea"/>
                  <a:ea typeface="+mj-ea"/>
                  <a:cs typeface="+mn-cs"/>
                </a:rPr>
                <a:t>姓名</a:t>
              </a:r>
              <a:endParaRPr kumimoji="0" lang="en-US" sz="2400" b="1" i="0" u="none" strike="noStrike" kern="1200" cap="none" spc="0" normalizeH="0" baseline="0" noProof="0" dirty="0">
                <a:ln>
                  <a:noFill/>
                </a:ln>
                <a:solidFill>
                  <a:srgbClr val="005874"/>
                </a:solidFill>
                <a:effectLst/>
                <a:uLnTx/>
                <a:uFillTx/>
                <a:latin typeface="+mj-ea"/>
                <a:ea typeface="+mj-ea"/>
                <a:cs typeface="+mn-cs"/>
              </a:endParaRPr>
            </a:p>
          </p:txBody>
        </p:sp>
        <p:sp>
          <p:nvSpPr>
            <p:cNvPr id="50" name="Text Placeholder 3">
              <a:extLst>
                <a:ext uri="{FF2B5EF4-FFF2-40B4-BE49-F238E27FC236}">
                  <a16:creationId xmlns:a16="http://schemas.microsoft.com/office/drawing/2014/main" id="{26254D66-A73B-4397-B88E-80E21A24AD46}"/>
                </a:ext>
              </a:extLst>
            </p:cNvPr>
            <p:cNvSpPr txBox="1">
              <a:spLocks/>
            </p:cNvSpPr>
            <p:nvPr/>
          </p:nvSpPr>
          <p:spPr>
            <a:xfrm>
              <a:off x="2872014" y="571207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18" rtl="0" eaLnBrk="1" fontAlgn="auto" latinLnBrk="0" hangingPunct="1">
                <a:lnSpc>
                  <a:spcPct val="145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5874">
                      <a:alpha val="80000"/>
                    </a:srgbClr>
                  </a:solidFill>
                  <a:effectLst/>
                  <a:uLnTx/>
                  <a:uFillTx/>
                  <a:latin typeface="+mn-ea"/>
                  <a:cs typeface="+mn-cs"/>
                </a:rPr>
                <a:t>班级</a:t>
              </a:r>
              <a:endParaRPr kumimoji="0" lang="en-US" sz="1800" b="0" i="0" u="none" strike="noStrike" kern="1200" cap="none" spc="0" normalizeH="0" baseline="0" noProof="0" dirty="0">
                <a:ln>
                  <a:noFill/>
                </a:ln>
                <a:solidFill>
                  <a:srgbClr val="005874">
                    <a:alpha val="80000"/>
                  </a:srgbClr>
                </a:solidFill>
                <a:effectLst/>
                <a:uLnTx/>
                <a:uFillTx/>
                <a:latin typeface="+mn-ea"/>
                <a:cs typeface="+mn-cs"/>
              </a:endParaRPr>
            </a:p>
          </p:txBody>
        </p:sp>
      </p:grpSp>
      <p:grpSp>
        <p:nvGrpSpPr>
          <p:cNvPr id="51" name="Group 12">
            <a:extLst>
              <a:ext uri="{FF2B5EF4-FFF2-40B4-BE49-F238E27FC236}">
                <a16:creationId xmlns:a16="http://schemas.microsoft.com/office/drawing/2014/main" id="{1F2F6E47-9D33-4DB2-88CC-022507803066}"/>
              </a:ext>
            </a:extLst>
          </p:cNvPr>
          <p:cNvGrpSpPr/>
          <p:nvPr/>
        </p:nvGrpSpPr>
        <p:grpSpPr>
          <a:xfrm>
            <a:off x="8598547" y="4791853"/>
            <a:ext cx="1623148" cy="564529"/>
            <a:chOff x="2872012" y="5421690"/>
            <a:chExt cx="1623148" cy="564529"/>
          </a:xfrm>
        </p:grpSpPr>
        <p:sp>
          <p:nvSpPr>
            <p:cNvPr id="52" name="TextBox 13">
              <a:extLst>
                <a:ext uri="{FF2B5EF4-FFF2-40B4-BE49-F238E27FC236}">
                  <a16:creationId xmlns:a16="http://schemas.microsoft.com/office/drawing/2014/main" id="{BA05BE13-908A-483A-9EED-71476858C3C7}"/>
                </a:ext>
              </a:extLst>
            </p:cNvPr>
            <p:cNvSpPr txBox="1"/>
            <p:nvPr/>
          </p:nvSpPr>
          <p:spPr>
            <a:xfrm>
              <a:off x="2872012" y="5421690"/>
              <a:ext cx="615553" cy="461665"/>
            </a:xfrm>
            <a:prstGeom prst="rect">
              <a:avLst/>
            </a:prstGeom>
            <a:noFill/>
          </p:spPr>
          <p:txBody>
            <a:bodyPr wrap="none" lIns="0" r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5874"/>
                  </a:solidFill>
                  <a:effectLst/>
                  <a:uLnTx/>
                  <a:uFillTx/>
                  <a:latin typeface="+mj-ea"/>
                  <a:ea typeface="+mj-ea"/>
                  <a:cs typeface="+mn-cs"/>
                </a:rPr>
                <a:t>姓名</a:t>
              </a:r>
              <a:endParaRPr kumimoji="0" lang="en-US" sz="2400" b="1" i="0" u="none" strike="noStrike" kern="1200" cap="none" spc="0" normalizeH="0" baseline="0" noProof="0" dirty="0">
                <a:ln>
                  <a:noFill/>
                </a:ln>
                <a:solidFill>
                  <a:srgbClr val="005874"/>
                </a:solidFill>
                <a:effectLst/>
                <a:uLnTx/>
                <a:uFillTx/>
                <a:latin typeface="+mj-ea"/>
                <a:ea typeface="+mj-ea"/>
                <a:cs typeface="+mn-cs"/>
              </a:endParaRPr>
            </a:p>
          </p:txBody>
        </p:sp>
        <p:sp>
          <p:nvSpPr>
            <p:cNvPr id="53" name="Text Placeholder 3">
              <a:extLst>
                <a:ext uri="{FF2B5EF4-FFF2-40B4-BE49-F238E27FC236}">
                  <a16:creationId xmlns:a16="http://schemas.microsoft.com/office/drawing/2014/main" id="{0F794E84-DE42-43DF-9484-82704F10934E}"/>
                </a:ext>
              </a:extLst>
            </p:cNvPr>
            <p:cNvSpPr txBox="1">
              <a:spLocks/>
            </p:cNvSpPr>
            <p:nvPr/>
          </p:nvSpPr>
          <p:spPr>
            <a:xfrm>
              <a:off x="2872014" y="571207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18" rtl="0" eaLnBrk="1" fontAlgn="auto" latinLnBrk="0" hangingPunct="1">
                <a:lnSpc>
                  <a:spcPct val="145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5874">
                      <a:alpha val="80000"/>
                    </a:srgbClr>
                  </a:solidFill>
                  <a:effectLst/>
                  <a:uLnTx/>
                  <a:uFillTx/>
                  <a:ea typeface="+mn-ea"/>
                  <a:cs typeface="+mn-cs"/>
                </a:rPr>
                <a:t>班级</a:t>
              </a:r>
              <a:endParaRPr kumimoji="0" lang="en-US" sz="1800" b="0" i="0" u="none" strike="noStrike" kern="1200" cap="none" spc="0" normalizeH="0" baseline="0" noProof="0" dirty="0">
                <a:ln>
                  <a:noFill/>
                </a:ln>
                <a:solidFill>
                  <a:srgbClr val="005874">
                    <a:alpha val="80000"/>
                  </a:srgbClr>
                </a:solidFill>
                <a:effectLst/>
                <a:uLnTx/>
                <a:uFillTx/>
                <a:ea typeface="+mn-ea"/>
                <a:cs typeface="+mn-cs"/>
              </a:endParaRPr>
            </a:p>
          </p:txBody>
        </p:sp>
      </p:grpSp>
      <p:grpSp>
        <p:nvGrpSpPr>
          <p:cNvPr id="38" name="组合 37">
            <a:extLst>
              <a:ext uri="{FF2B5EF4-FFF2-40B4-BE49-F238E27FC236}">
                <a16:creationId xmlns:a16="http://schemas.microsoft.com/office/drawing/2014/main" id="{C8F154F9-9CDC-4F96-A99F-0D4487E0471F}"/>
              </a:ext>
            </a:extLst>
          </p:cNvPr>
          <p:cNvGrpSpPr/>
          <p:nvPr/>
        </p:nvGrpSpPr>
        <p:grpSpPr>
          <a:xfrm>
            <a:off x="6550" y="-37707"/>
            <a:ext cx="435550" cy="869579"/>
            <a:chOff x="14090" y="302793"/>
            <a:chExt cx="1191451" cy="2378740"/>
          </a:xfrm>
          <a:solidFill>
            <a:srgbClr val="1C819E"/>
          </a:solidFill>
        </p:grpSpPr>
        <p:sp>
          <p:nvSpPr>
            <p:cNvPr id="39" name="Freeform 8">
              <a:extLst>
                <a:ext uri="{FF2B5EF4-FFF2-40B4-BE49-F238E27FC236}">
                  <a16:creationId xmlns:a16="http://schemas.microsoft.com/office/drawing/2014/main" id="{5F0F7F79-1F27-4FB8-AB17-613D05035828}"/>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40" name="Freeform 9">
              <a:extLst>
                <a:ext uri="{FF2B5EF4-FFF2-40B4-BE49-F238E27FC236}">
                  <a16:creationId xmlns:a16="http://schemas.microsoft.com/office/drawing/2014/main" id="{7CCFC4EB-4D94-415C-B8BA-AD81DE003003}"/>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
        <p:nvSpPr>
          <p:cNvPr id="27" name="标题 26">
            <a:extLst>
              <a:ext uri="{FF2B5EF4-FFF2-40B4-BE49-F238E27FC236}">
                <a16:creationId xmlns:a16="http://schemas.microsoft.com/office/drawing/2014/main" id="{2F66BF74-F8C0-4D63-B018-9CF44E6DB67C}"/>
              </a:ext>
            </a:extLst>
          </p:cNvPr>
          <p:cNvSpPr>
            <a:spLocks noGrp="1"/>
          </p:cNvSpPr>
          <p:nvPr>
            <p:ph type="title"/>
          </p:nvPr>
        </p:nvSpPr>
        <p:spPr/>
        <p:txBody>
          <a:bodyPr/>
          <a:lstStyle/>
          <a:p>
            <a:r>
              <a:rPr lang="zh-CN" altLang="en-US" dirty="0"/>
              <a:t>团队介绍</a:t>
            </a:r>
          </a:p>
        </p:txBody>
      </p:sp>
    </p:spTree>
    <p:extLst>
      <p:ext uri="{BB962C8B-B14F-4D97-AF65-F5344CB8AC3E}">
        <p14:creationId xmlns:p14="http://schemas.microsoft.com/office/powerpoint/2010/main" val="1378628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923559" y="2014509"/>
            <a:ext cx="2759782" cy="2527808"/>
          </a:xfrm>
          <a:prstGeom prst="rect">
            <a:avLst/>
          </a:prstGeom>
          <a:noFill/>
        </p:spPr>
        <p:txBody>
          <a:bodyPr wrap="square" lIns="0" tIns="0" rIns="91440" bIns="0" rtlCol="0">
            <a:spAutoFit/>
          </a:bodyPr>
          <a:lstStyle/>
          <a:p>
            <a:pPr defTabSz="914330">
              <a:lnSpc>
                <a:spcPct val="120000"/>
              </a:lnSpc>
              <a:defRPr/>
            </a:pPr>
            <a:r>
              <a:rPr lang="zh-CN" altLang="en-US" dirty="0">
                <a:solidFill>
                  <a:schemeClr val="bg2">
                    <a:lumMod val="75000"/>
                    <a:lumOff val="25000"/>
                  </a:schemeClr>
                </a:solidFill>
                <a:latin typeface="+mj-lt"/>
              </a:rPr>
              <a:t>内容填充内容填充</a:t>
            </a:r>
            <a:endParaRPr lang="en-US" altLang="zh-CN" dirty="0">
              <a:solidFill>
                <a:schemeClr val="bg2">
                  <a:lumMod val="75000"/>
                  <a:lumOff val="25000"/>
                </a:schemeClr>
              </a:solidFill>
              <a:latin typeface="+mj-lt"/>
            </a:endParaRPr>
          </a:p>
          <a:p>
            <a:pPr defTabSz="914330">
              <a:lnSpc>
                <a:spcPct val="120000"/>
              </a:lnSpc>
              <a:defRPr/>
            </a:pPr>
            <a:r>
              <a:rPr lang="zh-CN" altLang="en-US" dirty="0">
                <a:solidFill>
                  <a:schemeClr val="bg2">
                    <a:lumMod val="75000"/>
                    <a:lumOff val="25000"/>
                  </a:schemeClr>
                </a:solidFill>
                <a:latin typeface="+mj-lt"/>
              </a:rPr>
              <a:t>内容填充内容填充内容填充内容填充内容填充内容填充内容填充</a:t>
            </a:r>
            <a:endParaRPr lang="en-US" altLang="zh-CN" dirty="0">
              <a:solidFill>
                <a:schemeClr val="bg2">
                  <a:lumMod val="75000"/>
                  <a:lumOff val="25000"/>
                </a:schemeClr>
              </a:solidFill>
              <a:latin typeface="+mj-lt"/>
            </a:endParaRPr>
          </a:p>
          <a:p>
            <a:pPr defTabSz="914330">
              <a:lnSpc>
                <a:spcPct val="120000"/>
              </a:lnSpc>
              <a:defRPr/>
            </a:pPr>
            <a:r>
              <a:rPr lang="zh-CN" altLang="en-US" dirty="0">
                <a:solidFill>
                  <a:schemeClr val="bg2">
                    <a:lumMod val="75000"/>
                    <a:lumOff val="25000"/>
                  </a:schemeClr>
                </a:solidFill>
                <a:latin typeface="+mj-lt"/>
              </a:rPr>
              <a:t>内容填充内容填充</a:t>
            </a:r>
            <a:endParaRPr lang="en-US" altLang="zh-CN" dirty="0">
              <a:solidFill>
                <a:schemeClr val="bg2">
                  <a:lumMod val="75000"/>
                  <a:lumOff val="25000"/>
                </a:schemeClr>
              </a:solidFill>
              <a:latin typeface="+mj-lt"/>
            </a:endParaRPr>
          </a:p>
          <a:p>
            <a:pPr defTabSz="914330">
              <a:lnSpc>
                <a:spcPct val="120000"/>
              </a:lnSpc>
              <a:defRPr/>
            </a:pPr>
            <a:r>
              <a:rPr lang="zh-CN" altLang="en-US" dirty="0">
                <a:solidFill>
                  <a:schemeClr val="bg2">
                    <a:lumMod val="75000"/>
                    <a:lumOff val="25000"/>
                  </a:schemeClr>
                </a:solidFill>
                <a:latin typeface="+mj-lt"/>
              </a:rPr>
              <a:t>内容填充内容填充内容填充内容填充内容填充</a:t>
            </a:r>
            <a:endParaRPr lang="en-US" altLang="zh-CN" dirty="0">
              <a:solidFill>
                <a:schemeClr val="bg2">
                  <a:lumMod val="75000"/>
                  <a:lumOff val="25000"/>
                </a:schemeClr>
              </a:solidFill>
              <a:latin typeface="+mj-lt"/>
            </a:endParaRPr>
          </a:p>
          <a:p>
            <a:pPr defTabSz="914330">
              <a:lnSpc>
                <a:spcPct val="120000"/>
              </a:lnSpc>
              <a:defRPr/>
            </a:pPr>
            <a:endParaRPr lang="en-US" altLang="zh-CN" sz="1200" dirty="0">
              <a:solidFill>
                <a:schemeClr val="bg2">
                  <a:lumMod val="75000"/>
                  <a:lumOff val="25000"/>
                </a:schemeClr>
              </a:solidFill>
              <a:latin typeface="Open Sans"/>
            </a:endParaRPr>
          </a:p>
        </p:txBody>
      </p:sp>
      <p:pic>
        <p:nvPicPr>
          <p:cNvPr id="8" name="图片占位符 7">
            <a:extLst>
              <a:ext uri="{FF2B5EF4-FFF2-40B4-BE49-F238E27FC236}">
                <a16:creationId xmlns:a16="http://schemas.microsoft.com/office/drawing/2014/main" id="{4C09DAB4-3D88-4EB7-95AF-C88B7257E1F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0895" r="40895"/>
          <a:stretch>
            <a:fillRect/>
          </a:stretch>
        </p:blipFill>
        <p:spPr/>
      </p:pic>
      <p:pic>
        <p:nvPicPr>
          <p:cNvPr id="10" name="图片占位符 9">
            <a:extLst>
              <a:ext uri="{FF2B5EF4-FFF2-40B4-BE49-F238E27FC236}">
                <a16:creationId xmlns:a16="http://schemas.microsoft.com/office/drawing/2014/main" id="{2134ABE4-D755-4358-B43D-475ED866932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40891" r="40891"/>
          <a:stretch>
            <a:fillRect/>
          </a:stretch>
        </p:blipFill>
        <p:spPr/>
      </p:pic>
      <p:pic>
        <p:nvPicPr>
          <p:cNvPr id="24" name="图片占位符 23">
            <a:extLst>
              <a:ext uri="{FF2B5EF4-FFF2-40B4-BE49-F238E27FC236}">
                <a16:creationId xmlns:a16="http://schemas.microsoft.com/office/drawing/2014/main" id="{47F71882-1F15-43A2-8E86-FF6FF31F94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0891" r="40891"/>
          <a:stretch>
            <a:fillRect/>
          </a:stretch>
        </p:blipFill>
        <p:spPr/>
      </p:pic>
      <p:pic>
        <p:nvPicPr>
          <p:cNvPr id="26" name="图片占位符 25">
            <a:extLst>
              <a:ext uri="{FF2B5EF4-FFF2-40B4-BE49-F238E27FC236}">
                <a16:creationId xmlns:a16="http://schemas.microsoft.com/office/drawing/2014/main" id="{6ECA464A-CAD5-4194-BA85-A972EA37EC16}"/>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40891" r="40891"/>
          <a:stretch>
            <a:fillRect/>
          </a:stretch>
        </p:blipFill>
        <p:spPr/>
      </p:pic>
      <p:pic>
        <p:nvPicPr>
          <p:cNvPr id="22" name="图片占位符 21">
            <a:extLst>
              <a:ext uri="{FF2B5EF4-FFF2-40B4-BE49-F238E27FC236}">
                <a16:creationId xmlns:a16="http://schemas.microsoft.com/office/drawing/2014/main" id="{16658392-F38B-4B50-B32A-8B066FA6BB4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2171" r="42171"/>
          <a:stretch>
            <a:fillRect/>
          </a:stretch>
        </p:blipFill>
        <p:spPr/>
      </p:pic>
      <p:sp>
        <p:nvSpPr>
          <p:cNvPr id="16" name="标题 15">
            <a:extLst>
              <a:ext uri="{FF2B5EF4-FFF2-40B4-BE49-F238E27FC236}">
                <a16:creationId xmlns:a16="http://schemas.microsoft.com/office/drawing/2014/main" id="{AE2019E7-C3EE-450D-B26F-B72AF1A5F197}"/>
              </a:ext>
            </a:extLst>
          </p:cNvPr>
          <p:cNvSpPr>
            <a:spLocks noGrp="1"/>
          </p:cNvSpPr>
          <p:nvPr>
            <p:ph type="title"/>
          </p:nvPr>
        </p:nvSpPr>
        <p:spPr/>
        <p:txBody>
          <a:bodyPr/>
          <a:lstStyle/>
          <a:p>
            <a:r>
              <a:rPr lang="zh-CN" altLang="en-US" dirty="0"/>
              <a:t>成果展示</a:t>
            </a:r>
          </a:p>
        </p:txBody>
      </p:sp>
      <p:sp>
        <p:nvSpPr>
          <p:cNvPr id="23" name="标题 53">
            <a:extLst>
              <a:ext uri="{FF2B5EF4-FFF2-40B4-BE49-F238E27FC236}">
                <a16:creationId xmlns:a16="http://schemas.microsoft.com/office/drawing/2014/main" id="{136E6E9F-E916-46CF-921B-AD1B810E48BF}"/>
              </a:ext>
            </a:extLst>
          </p:cNvPr>
          <p:cNvSpPr txBox="1">
            <a:spLocks/>
          </p:cNvSpPr>
          <p:nvPr/>
        </p:nvSpPr>
        <p:spPr>
          <a:xfrm>
            <a:off x="411267" y="127808"/>
            <a:ext cx="7282912" cy="523220"/>
          </a:xfrm>
          <a:prstGeom prst="rect">
            <a:avLst/>
          </a:prstGeom>
        </p:spPr>
        <p:txBody>
          <a:bodyPr vert="horz" lIns="91440" tIns="45720" rIns="91440" bIns="0" rtlCol="0" anchor="b" anchorCtr="0">
            <a:normAutofit/>
          </a:bodyPr>
          <a:lstStyle>
            <a:lvl1pPr algn="l" defTabSz="914400" rtl="0" eaLnBrk="1" latinLnBrk="0" hangingPunct="1">
              <a:lnSpc>
                <a:spcPct val="90000"/>
              </a:lnSpc>
              <a:spcBef>
                <a:spcPct val="0"/>
              </a:spcBef>
              <a:buNone/>
              <a:defRPr lang="zh-CN" altLang="en-US" sz="2800" b="0" kern="1200" spc="100" baseline="0" dirty="0">
                <a:solidFill>
                  <a:schemeClr val="tx2"/>
                </a:solidFill>
                <a:latin typeface="+mj-ea"/>
                <a:ea typeface="+mj-ea"/>
                <a:cs typeface="+mn-cs"/>
              </a:defRPr>
            </a:lvl1pPr>
          </a:lstStyle>
          <a:p>
            <a:endParaRPr lang="zh-CN" altLang="en-US" dirty="0"/>
          </a:p>
        </p:txBody>
      </p:sp>
      <p:grpSp>
        <p:nvGrpSpPr>
          <p:cNvPr id="25" name="组合 24">
            <a:extLst>
              <a:ext uri="{FF2B5EF4-FFF2-40B4-BE49-F238E27FC236}">
                <a16:creationId xmlns:a16="http://schemas.microsoft.com/office/drawing/2014/main" id="{C034D781-9F80-420D-87ED-64A383D6CB77}"/>
              </a:ext>
            </a:extLst>
          </p:cNvPr>
          <p:cNvGrpSpPr/>
          <p:nvPr/>
        </p:nvGrpSpPr>
        <p:grpSpPr>
          <a:xfrm>
            <a:off x="6550" y="-75415"/>
            <a:ext cx="435550" cy="869579"/>
            <a:chOff x="14090" y="302793"/>
            <a:chExt cx="1191451" cy="2378740"/>
          </a:xfrm>
          <a:solidFill>
            <a:srgbClr val="1C819E"/>
          </a:solidFill>
        </p:grpSpPr>
        <p:sp>
          <p:nvSpPr>
            <p:cNvPr id="27" name="Freeform 8">
              <a:extLst>
                <a:ext uri="{FF2B5EF4-FFF2-40B4-BE49-F238E27FC236}">
                  <a16:creationId xmlns:a16="http://schemas.microsoft.com/office/drawing/2014/main" id="{70EE0603-F7D0-48A0-80A3-D19C09B32D28}"/>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28" name="Freeform 9">
              <a:extLst>
                <a:ext uri="{FF2B5EF4-FFF2-40B4-BE49-F238E27FC236}">
                  <a16:creationId xmlns:a16="http://schemas.microsoft.com/office/drawing/2014/main" id="{E8724A87-F6AB-4431-9F91-0D5F84FFE418}"/>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1902914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51000"/>
          </a:schemeClr>
        </a:solidFill>
        <a:effectLst/>
      </p:bgPr>
    </p:bg>
    <p:spTree>
      <p:nvGrpSpPr>
        <p:cNvPr id="1" name=""/>
        <p:cNvGrpSpPr/>
        <p:nvPr/>
      </p:nvGrpSpPr>
      <p:grpSpPr>
        <a:xfrm>
          <a:off x="0" y="0"/>
          <a:ext cx="0" cy="0"/>
          <a:chOff x="0" y="0"/>
          <a:chExt cx="0" cy="0"/>
        </a:xfrm>
      </p:grpSpPr>
      <p:grpSp>
        <p:nvGrpSpPr>
          <p:cNvPr id="19" name="Group 18"/>
          <p:cNvGrpSpPr/>
          <p:nvPr/>
        </p:nvGrpSpPr>
        <p:grpSpPr>
          <a:xfrm>
            <a:off x="4621150" y="2941269"/>
            <a:ext cx="2929574" cy="875207"/>
            <a:chOff x="4621150" y="2941269"/>
            <a:chExt cx="2929574" cy="875207"/>
          </a:xfrm>
        </p:grpSpPr>
        <p:sp>
          <p:nvSpPr>
            <p:cNvPr id="17" name="Title 1"/>
            <p:cNvSpPr txBox="1">
              <a:spLocks/>
            </p:cNvSpPr>
            <p:nvPr/>
          </p:nvSpPr>
          <p:spPr>
            <a:xfrm>
              <a:off x="4632358" y="2941269"/>
              <a:ext cx="2918366"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2800" dirty="0">
                  <a:solidFill>
                    <a:srgbClr val="005874"/>
                  </a:solidFill>
                  <a:latin typeface="Bebas Neue" charset="0"/>
                </a:rPr>
                <a:t>姓名</a:t>
              </a:r>
              <a:endParaRPr lang="en-US" sz="2800" dirty="0">
                <a:solidFill>
                  <a:srgbClr val="005874"/>
                </a:solidFill>
                <a:latin typeface="Bebas Neue" charset="0"/>
              </a:endParaRPr>
            </a:p>
          </p:txBody>
        </p:sp>
        <p:sp>
          <p:nvSpPr>
            <p:cNvPr id="18" name="TextBox 17"/>
            <p:cNvSpPr txBox="1"/>
            <p:nvPr/>
          </p:nvSpPr>
          <p:spPr>
            <a:xfrm>
              <a:off x="4621150" y="3285305"/>
              <a:ext cx="2918366" cy="53117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400" dirty="0">
                  <a:solidFill>
                    <a:srgbClr val="005874">
                      <a:alpha val="60000"/>
                    </a:srgbClr>
                  </a:solidFill>
                  <a:latin typeface="Source Sans Pro" charset="0"/>
                </a:rPr>
                <a:t>班级</a:t>
              </a:r>
              <a:endParaRPr lang="en-US" sz="2400" dirty="0">
                <a:solidFill>
                  <a:srgbClr val="005874">
                    <a:alpha val="60000"/>
                  </a:srgbClr>
                </a:solidFill>
                <a:latin typeface="Source Sans Pro" charset="0"/>
                <a:ea typeface="Source Sans Pro" charset="0"/>
              </a:endParaRPr>
            </a:p>
          </p:txBody>
        </p:sp>
      </p:grpSp>
      <p:cxnSp>
        <p:nvCxnSpPr>
          <p:cNvPr id="36" name="Straight Connector 35"/>
          <p:cNvCxnSpPr>
            <a:cxnSpLocks/>
          </p:cNvCxnSpPr>
          <p:nvPr/>
        </p:nvCxnSpPr>
        <p:spPr>
          <a:xfrm>
            <a:off x="1844523" y="3761920"/>
            <a:ext cx="8438619"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1857432" y="3756474"/>
            <a:ext cx="91440" cy="91440"/>
          </a:xfrm>
          <a:prstGeom prst="ellipse">
            <a:avLst/>
          </a:prstGeom>
          <a:solidFill>
            <a:schemeClr val="tx1"/>
          </a:solidFill>
          <a:ln>
            <a:noFill/>
          </a:ln>
          <a:extLst/>
        </p:spPr>
        <p:txBody>
          <a:bodyPr vert="horz" wrap="square" lIns="91440" tIns="45720" rIns="91440" bIns="45720" numCol="1" rtlCol="0" anchor="ctr" anchorCtr="0" compatLnSpc="1">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
        <p:nvSpPr>
          <p:cNvPr id="45" name="Oval 44"/>
          <p:cNvSpPr/>
          <p:nvPr/>
        </p:nvSpPr>
        <p:spPr bwMode="auto">
          <a:xfrm>
            <a:off x="4669393" y="3756474"/>
            <a:ext cx="91440" cy="91440"/>
          </a:xfrm>
          <a:prstGeom prst="ellipse">
            <a:avLst/>
          </a:prstGeom>
          <a:solidFill>
            <a:schemeClr val="tx1"/>
          </a:solidFill>
          <a:ln>
            <a:noFill/>
          </a:ln>
          <a:extLst/>
        </p:spPr>
        <p:txBody>
          <a:bodyPr vert="horz" wrap="square" lIns="91440" tIns="45720" rIns="91440" bIns="45720" numCol="1" rtlCol="0" anchor="ctr" anchorCtr="0" compatLnSpc="1">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
        <p:nvSpPr>
          <p:cNvPr id="47" name="Oval 46"/>
          <p:cNvSpPr/>
          <p:nvPr/>
        </p:nvSpPr>
        <p:spPr bwMode="auto">
          <a:xfrm>
            <a:off x="7481354" y="3750210"/>
            <a:ext cx="91440" cy="91440"/>
          </a:xfrm>
          <a:prstGeom prst="ellipse">
            <a:avLst/>
          </a:prstGeom>
          <a:solidFill>
            <a:schemeClr val="tx1"/>
          </a:solidFill>
          <a:ln>
            <a:noFill/>
          </a:ln>
          <a:extLst/>
        </p:spPr>
        <p:txBody>
          <a:bodyPr vert="horz" wrap="square" lIns="91440" tIns="45720" rIns="91440" bIns="45720" numCol="1" rtlCol="0" anchor="ctr" anchorCtr="0" compatLnSpc="1">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
        <p:nvSpPr>
          <p:cNvPr id="48" name="Oval 47"/>
          <p:cNvSpPr/>
          <p:nvPr/>
        </p:nvSpPr>
        <p:spPr bwMode="auto">
          <a:xfrm>
            <a:off x="10293315" y="3734825"/>
            <a:ext cx="91440" cy="91440"/>
          </a:xfrm>
          <a:prstGeom prst="ellipse">
            <a:avLst/>
          </a:prstGeom>
          <a:solidFill>
            <a:schemeClr val="tx1"/>
          </a:solidFill>
          <a:ln>
            <a:noFill/>
          </a:ln>
          <a:extLst/>
        </p:spPr>
        <p:txBody>
          <a:bodyPr vert="horz" wrap="square" lIns="91440" tIns="45720" rIns="91440" bIns="45720" numCol="1" rtlCol="0" anchor="ctr" anchorCtr="0" compatLnSpc="1">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pic>
        <p:nvPicPr>
          <p:cNvPr id="10" name="图片占位符 9">
            <a:extLst>
              <a:ext uri="{FF2B5EF4-FFF2-40B4-BE49-F238E27FC236}">
                <a16:creationId xmlns:a16="http://schemas.microsoft.com/office/drawing/2014/main" id="{E88AA7DE-DE6D-478B-ADFF-105706091263}"/>
              </a:ext>
            </a:extLst>
          </p:cNvPr>
          <p:cNvPicPr>
            <a:picLocks noGrp="1" noChangeAspect="1"/>
          </p:cNvPicPr>
          <p:nvPr>
            <p:ph type="pic" sz="quarter" idx="13"/>
          </p:nvPr>
        </p:nvPicPr>
        <p:blipFill>
          <a:blip r:embed="rId3" cstate="hqprint">
            <a:extLst>
              <a:ext uri="{28A0092B-C50C-407E-A947-70E740481C1C}">
                <a14:useLocalDpi xmlns:a14="http://schemas.microsoft.com/office/drawing/2010/main" val="0"/>
              </a:ext>
            </a:extLst>
          </a:blip>
          <a:srcRect t="16667" b="16667"/>
          <a:stretch>
            <a:fillRect/>
          </a:stretch>
        </p:blipFill>
        <p:spPr>
          <a:xfrm>
            <a:off x="5366785" y="1390061"/>
            <a:ext cx="1394093" cy="1394093"/>
          </a:xfrm>
        </p:spPr>
      </p:pic>
      <p:pic>
        <p:nvPicPr>
          <p:cNvPr id="12" name="图片占位符 11">
            <a:extLst>
              <a:ext uri="{FF2B5EF4-FFF2-40B4-BE49-F238E27FC236}">
                <a16:creationId xmlns:a16="http://schemas.microsoft.com/office/drawing/2014/main" id="{74184D93-DF39-45D3-B4B8-4CDE1E7B811D}"/>
              </a:ext>
            </a:extLst>
          </p:cNvPr>
          <p:cNvPicPr>
            <a:picLocks noGrp="1" noChangeAspect="1"/>
          </p:cNvPicPr>
          <p:nvPr>
            <p:ph type="pic" sz="quarter" idx="14"/>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14" name="图片占位符 13">
            <a:extLst>
              <a:ext uri="{FF2B5EF4-FFF2-40B4-BE49-F238E27FC236}">
                <a16:creationId xmlns:a16="http://schemas.microsoft.com/office/drawing/2014/main" id="{4A02F2F9-31E7-430B-B524-4EFDB7C5AC96}"/>
              </a:ext>
            </a:extLst>
          </p:cNvPr>
          <p:cNvPicPr>
            <a:picLocks noGrp="1" noChangeAspect="1"/>
          </p:cNvPicPr>
          <p:nvPr>
            <p:ph type="pic" sz="quarter" idx="15"/>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56" name="图片占位符 55">
            <a:extLst>
              <a:ext uri="{FF2B5EF4-FFF2-40B4-BE49-F238E27FC236}">
                <a16:creationId xmlns:a16="http://schemas.microsoft.com/office/drawing/2014/main" id="{CF5E9705-9E8A-4F1F-B5EC-4DC95352A9DD}"/>
              </a:ext>
            </a:extLst>
          </p:cNvPr>
          <p:cNvPicPr>
            <a:picLocks noGrp="1" noChangeAspect="1"/>
          </p:cNvPicPr>
          <p:nvPr>
            <p:ph type="pic" sz="quarter" idx="17"/>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51" name="图片占位符 50">
            <a:extLst>
              <a:ext uri="{FF2B5EF4-FFF2-40B4-BE49-F238E27FC236}">
                <a16:creationId xmlns:a16="http://schemas.microsoft.com/office/drawing/2014/main" id="{342AB2B8-9B5A-4678-BF08-812207FDA0A0}"/>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val="0"/>
              </a:ext>
            </a:extLst>
          </a:blip>
          <a:srcRect t="16667" b="16667"/>
          <a:stretch>
            <a:fillRect/>
          </a:stretch>
        </p:blipFill>
        <p:spPr/>
      </p:pic>
      <p:sp>
        <p:nvSpPr>
          <p:cNvPr id="101" name="标题 100">
            <a:extLst>
              <a:ext uri="{FF2B5EF4-FFF2-40B4-BE49-F238E27FC236}">
                <a16:creationId xmlns:a16="http://schemas.microsoft.com/office/drawing/2014/main" id="{6CEC5AE9-F23A-4F3D-8777-13C4E1F1B729}"/>
              </a:ext>
            </a:extLst>
          </p:cNvPr>
          <p:cNvSpPr>
            <a:spLocks noGrp="1"/>
          </p:cNvSpPr>
          <p:nvPr>
            <p:ph type="title"/>
          </p:nvPr>
        </p:nvSpPr>
        <p:spPr/>
        <p:txBody>
          <a:bodyPr/>
          <a:lstStyle/>
          <a:p>
            <a:r>
              <a:rPr lang="zh-CN" altLang="en-US" dirty="0"/>
              <a:t>团队展示</a:t>
            </a:r>
          </a:p>
        </p:txBody>
      </p:sp>
      <p:grpSp>
        <p:nvGrpSpPr>
          <p:cNvPr id="59" name="Group 18">
            <a:extLst>
              <a:ext uri="{FF2B5EF4-FFF2-40B4-BE49-F238E27FC236}">
                <a16:creationId xmlns:a16="http://schemas.microsoft.com/office/drawing/2014/main" id="{1BC363BE-442E-45D5-B1FD-8B8F5AEA358B}"/>
              </a:ext>
            </a:extLst>
          </p:cNvPr>
          <p:cNvGrpSpPr/>
          <p:nvPr/>
        </p:nvGrpSpPr>
        <p:grpSpPr>
          <a:xfrm>
            <a:off x="3161460" y="5458623"/>
            <a:ext cx="2953265" cy="886155"/>
            <a:chOff x="4619413" y="3170035"/>
            <a:chExt cx="2953265" cy="886155"/>
          </a:xfrm>
        </p:grpSpPr>
        <p:sp>
          <p:nvSpPr>
            <p:cNvPr id="60" name="Title 1">
              <a:extLst>
                <a:ext uri="{FF2B5EF4-FFF2-40B4-BE49-F238E27FC236}">
                  <a16:creationId xmlns:a16="http://schemas.microsoft.com/office/drawing/2014/main" id="{61DF8BB6-7BB9-4F59-92BB-BB54169CF616}"/>
                </a:ext>
              </a:extLst>
            </p:cNvPr>
            <p:cNvSpPr txBox="1">
              <a:spLocks/>
            </p:cNvSpPr>
            <p:nvPr/>
          </p:nvSpPr>
          <p:spPr>
            <a:xfrm>
              <a:off x="4654312" y="3170035"/>
              <a:ext cx="2918366"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2800" dirty="0">
                  <a:solidFill>
                    <a:srgbClr val="005874"/>
                  </a:solidFill>
                  <a:latin typeface="Bebas Neue" charset="0"/>
                </a:rPr>
                <a:t>姓名</a:t>
              </a:r>
              <a:endParaRPr lang="en-US" sz="2800" dirty="0">
                <a:solidFill>
                  <a:srgbClr val="005874"/>
                </a:solidFill>
                <a:latin typeface="Bebas Neue" charset="0"/>
              </a:endParaRPr>
            </a:p>
          </p:txBody>
        </p:sp>
        <p:sp>
          <p:nvSpPr>
            <p:cNvPr id="61" name="TextBox 17">
              <a:extLst>
                <a:ext uri="{FF2B5EF4-FFF2-40B4-BE49-F238E27FC236}">
                  <a16:creationId xmlns:a16="http://schemas.microsoft.com/office/drawing/2014/main" id="{B2FB783E-953A-461C-BD24-31871C0AFBCE}"/>
                </a:ext>
              </a:extLst>
            </p:cNvPr>
            <p:cNvSpPr txBox="1"/>
            <p:nvPr/>
          </p:nvSpPr>
          <p:spPr>
            <a:xfrm>
              <a:off x="4619413" y="3525019"/>
              <a:ext cx="2918366" cy="53117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5874">
                      <a:alpha val="60000"/>
                    </a:srgbClr>
                  </a:solidFill>
                  <a:effectLst/>
                  <a:uLnTx/>
                  <a:uFillTx/>
                  <a:latin typeface="Source Sans Pro" charset="0"/>
                  <a:ea typeface="Source Sans Pro" charset="0"/>
                  <a:cs typeface="Source Sans Pro" charset="0"/>
                </a:rPr>
                <a:t>班级</a:t>
              </a:r>
              <a:endParaRPr kumimoji="0" lang="en-US" sz="2400" b="0" i="0" u="none" strike="noStrike" kern="1200" cap="none" spc="0" normalizeH="0" baseline="0" noProof="0" dirty="0">
                <a:ln>
                  <a:noFill/>
                </a:ln>
                <a:solidFill>
                  <a:srgbClr val="005874">
                    <a:alpha val="60000"/>
                  </a:srgbClr>
                </a:solidFill>
                <a:effectLst/>
                <a:uLnTx/>
                <a:uFillTx/>
                <a:latin typeface="Source Sans Pro" charset="0"/>
                <a:ea typeface="Source Sans Pro" charset="0"/>
                <a:cs typeface="Source Sans Pro" charset="0"/>
              </a:endParaRPr>
            </a:p>
          </p:txBody>
        </p:sp>
      </p:grpSp>
      <p:grpSp>
        <p:nvGrpSpPr>
          <p:cNvPr id="65" name="Group 18">
            <a:extLst>
              <a:ext uri="{FF2B5EF4-FFF2-40B4-BE49-F238E27FC236}">
                <a16:creationId xmlns:a16="http://schemas.microsoft.com/office/drawing/2014/main" id="{B7C5C353-EE53-4333-AF9B-0F9EB00B61BD}"/>
              </a:ext>
            </a:extLst>
          </p:cNvPr>
          <p:cNvGrpSpPr/>
          <p:nvPr/>
        </p:nvGrpSpPr>
        <p:grpSpPr>
          <a:xfrm>
            <a:off x="6016336" y="5470244"/>
            <a:ext cx="2918366" cy="857629"/>
            <a:chOff x="4481694" y="3140975"/>
            <a:chExt cx="2918366" cy="857629"/>
          </a:xfrm>
        </p:grpSpPr>
        <p:sp>
          <p:nvSpPr>
            <p:cNvPr id="66" name="Title 1">
              <a:extLst>
                <a:ext uri="{FF2B5EF4-FFF2-40B4-BE49-F238E27FC236}">
                  <a16:creationId xmlns:a16="http://schemas.microsoft.com/office/drawing/2014/main" id="{691F69C1-3A5B-4F32-AF3C-01B7422CF8E7}"/>
                </a:ext>
              </a:extLst>
            </p:cNvPr>
            <p:cNvSpPr txBox="1">
              <a:spLocks/>
            </p:cNvSpPr>
            <p:nvPr/>
          </p:nvSpPr>
          <p:spPr>
            <a:xfrm>
              <a:off x="4481694" y="3140975"/>
              <a:ext cx="2918366"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2800" dirty="0">
                  <a:solidFill>
                    <a:srgbClr val="005874"/>
                  </a:solidFill>
                  <a:latin typeface="Bebas Neue" charset="0"/>
                </a:rPr>
                <a:t>姓名</a:t>
              </a:r>
              <a:endParaRPr lang="en-US" sz="2800" dirty="0">
                <a:solidFill>
                  <a:srgbClr val="005874"/>
                </a:solidFill>
                <a:latin typeface="Bebas Neue" charset="0"/>
              </a:endParaRPr>
            </a:p>
          </p:txBody>
        </p:sp>
        <p:sp>
          <p:nvSpPr>
            <p:cNvPr id="67" name="TextBox 17">
              <a:extLst>
                <a:ext uri="{FF2B5EF4-FFF2-40B4-BE49-F238E27FC236}">
                  <a16:creationId xmlns:a16="http://schemas.microsoft.com/office/drawing/2014/main" id="{5BFFD29C-AD2E-4950-A25D-3993A3BCA47F}"/>
                </a:ext>
              </a:extLst>
            </p:cNvPr>
            <p:cNvSpPr txBox="1"/>
            <p:nvPr/>
          </p:nvSpPr>
          <p:spPr>
            <a:xfrm>
              <a:off x="4481694" y="3467433"/>
              <a:ext cx="2918366" cy="53117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400" dirty="0">
                  <a:solidFill>
                    <a:srgbClr val="005874">
                      <a:alpha val="60000"/>
                    </a:srgbClr>
                  </a:solidFill>
                  <a:latin typeface="Source Sans Pro" charset="0"/>
                </a:rPr>
                <a:t>班级</a:t>
              </a:r>
              <a:endParaRPr lang="en-US" sz="2400" dirty="0">
                <a:solidFill>
                  <a:srgbClr val="005874">
                    <a:alpha val="60000"/>
                  </a:srgbClr>
                </a:solidFill>
                <a:latin typeface="Source Sans Pro" charset="0"/>
                <a:ea typeface="Source Sans Pro" charset="0"/>
              </a:endParaRPr>
            </a:p>
          </p:txBody>
        </p:sp>
      </p:grpSp>
      <p:grpSp>
        <p:nvGrpSpPr>
          <p:cNvPr id="68" name="Group 18">
            <a:extLst>
              <a:ext uri="{FF2B5EF4-FFF2-40B4-BE49-F238E27FC236}">
                <a16:creationId xmlns:a16="http://schemas.microsoft.com/office/drawing/2014/main" id="{FCBF6D26-256B-4EA3-B6B2-9B838BA5F1DD}"/>
              </a:ext>
            </a:extLst>
          </p:cNvPr>
          <p:cNvGrpSpPr/>
          <p:nvPr/>
        </p:nvGrpSpPr>
        <p:grpSpPr>
          <a:xfrm>
            <a:off x="8836312" y="5464387"/>
            <a:ext cx="3014206" cy="828204"/>
            <a:chOff x="8716854" y="3121452"/>
            <a:chExt cx="2926873" cy="697564"/>
          </a:xfrm>
        </p:grpSpPr>
        <p:sp>
          <p:nvSpPr>
            <p:cNvPr id="69" name="Title 1">
              <a:extLst>
                <a:ext uri="{FF2B5EF4-FFF2-40B4-BE49-F238E27FC236}">
                  <a16:creationId xmlns:a16="http://schemas.microsoft.com/office/drawing/2014/main" id="{6CC22485-9D88-4FA4-8C38-C9310EB8BF71}"/>
                </a:ext>
              </a:extLst>
            </p:cNvPr>
            <p:cNvSpPr txBox="1">
              <a:spLocks/>
            </p:cNvSpPr>
            <p:nvPr/>
          </p:nvSpPr>
          <p:spPr>
            <a:xfrm>
              <a:off x="8725361" y="3121452"/>
              <a:ext cx="2918366"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2800" dirty="0">
                  <a:solidFill>
                    <a:srgbClr val="005874"/>
                  </a:solidFill>
                  <a:latin typeface="Bebas Neue" charset="0"/>
                </a:rPr>
                <a:t>姓名</a:t>
              </a:r>
              <a:endParaRPr lang="en-US" sz="2800" dirty="0">
                <a:solidFill>
                  <a:srgbClr val="005874"/>
                </a:solidFill>
                <a:latin typeface="Bebas Neue" charset="0"/>
              </a:endParaRPr>
            </a:p>
          </p:txBody>
        </p:sp>
        <p:sp>
          <p:nvSpPr>
            <p:cNvPr id="70" name="TextBox 17">
              <a:extLst>
                <a:ext uri="{FF2B5EF4-FFF2-40B4-BE49-F238E27FC236}">
                  <a16:creationId xmlns:a16="http://schemas.microsoft.com/office/drawing/2014/main" id="{16AE7144-96ED-4BE8-97FA-CB7A7C2E3160}"/>
                </a:ext>
              </a:extLst>
            </p:cNvPr>
            <p:cNvSpPr txBox="1"/>
            <p:nvPr/>
          </p:nvSpPr>
          <p:spPr>
            <a:xfrm>
              <a:off x="8716854" y="3371631"/>
              <a:ext cx="2918366" cy="44738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400" dirty="0">
                  <a:solidFill>
                    <a:srgbClr val="005874">
                      <a:alpha val="60000"/>
                    </a:srgbClr>
                  </a:solidFill>
                  <a:latin typeface="Source Sans Pro" charset="0"/>
                </a:rPr>
                <a:t>班级</a:t>
              </a:r>
              <a:endParaRPr lang="en-US" sz="2400" dirty="0">
                <a:solidFill>
                  <a:srgbClr val="005874">
                    <a:alpha val="60000"/>
                  </a:srgbClr>
                </a:solidFill>
                <a:latin typeface="Source Sans Pro" charset="0"/>
                <a:ea typeface="Source Sans Pro" charset="0"/>
              </a:endParaRPr>
            </a:p>
          </p:txBody>
        </p:sp>
      </p:grpSp>
      <p:grpSp>
        <p:nvGrpSpPr>
          <p:cNvPr id="71" name="Group 18">
            <a:extLst>
              <a:ext uri="{FF2B5EF4-FFF2-40B4-BE49-F238E27FC236}">
                <a16:creationId xmlns:a16="http://schemas.microsoft.com/office/drawing/2014/main" id="{526FBBB9-3086-4442-919D-57C99C232AB6}"/>
              </a:ext>
            </a:extLst>
          </p:cNvPr>
          <p:cNvGrpSpPr/>
          <p:nvPr/>
        </p:nvGrpSpPr>
        <p:grpSpPr>
          <a:xfrm>
            <a:off x="332044" y="5473435"/>
            <a:ext cx="2927805" cy="842084"/>
            <a:chOff x="4644873" y="3170035"/>
            <a:chExt cx="2927805" cy="842084"/>
          </a:xfrm>
        </p:grpSpPr>
        <p:sp>
          <p:nvSpPr>
            <p:cNvPr id="72" name="Title 1">
              <a:extLst>
                <a:ext uri="{FF2B5EF4-FFF2-40B4-BE49-F238E27FC236}">
                  <a16:creationId xmlns:a16="http://schemas.microsoft.com/office/drawing/2014/main" id="{A7741358-9785-40DD-97BA-CC27F693182D}"/>
                </a:ext>
              </a:extLst>
            </p:cNvPr>
            <p:cNvSpPr txBox="1">
              <a:spLocks/>
            </p:cNvSpPr>
            <p:nvPr/>
          </p:nvSpPr>
          <p:spPr>
            <a:xfrm>
              <a:off x="4654312" y="3170035"/>
              <a:ext cx="2918366"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2800" dirty="0">
                  <a:solidFill>
                    <a:srgbClr val="005874"/>
                  </a:solidFill>
                  <a:latin typeface="Bebas Neue" charset="0"/>
                </a:rPr>
                <a:t>姓名</a:t>
              </a:r>
              <a:endParaRPr lang="en-US" sz="2800" dirty="0">
                <a:solidFill>
                  <a:srgbClr val="005874"/>
                </a:solidFill>
                <a:latin typeface="Bebas Neue" charset="0"/>
              </a:endParaRPr>
            </a:p>
          </p:txBody>
        </p:sp>
        <p:sp>
          <p:nvSpPr>
            <p:cNvPr id="73" name="TextBox 17">
              <a:extLst>
                <a:ext uri="{FF2B5EF4-FFF2-40B4-BE49-F238E27FC236}">
                  <a16:creationId xmlns:a16="http://schemas.microsoft.com/office/drawing/2014/main" id="{24D2A019-B56D-418A-B913-F9AC7985D6C5}"/>
                </a:ext>
              </a:extLst>
            </p:cNvPr>
            <p:cNvSpPr txBox="1"/>
            <p:nvPr/>
          </p:nvSpPr>
          <p:spPr>
            <a:xfrm>
              <a:off x="4644873" y="3480948"/>
              <a:ext cx="2918366" cy="53117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400" dirty="0">
                  <a:solidFill>
                    <a:srgbClr val="005874">
                      <a:alpha val="60000"/>
                    </a:srgbClr>
                  </a:solidFill>
                  <a:latin typeface="Source Sans Pro" charset="0"/>
                </a:rPr>
                <a:t>班级</a:t>
              </a:r>
              <a:endParaRPr lang="en-US" sz="2400" dirty="0">
                <a:solidFill>
                  <a:srgbClr val="005874">
                    <a:alpha val="60000"/>
                  </a:srgbClr>
                </a:solidFill>
                <a:latin typeface="Source Sans Pro" charset="0"/>
                <a:ea typeface="Source Sans Pro" charset="0"/>
              </a:endParaRPr>
            </a:p>
          </p:txBody>
        </p:sp>
      </p:grpSp>
    </p:spTree>
    <p:extLst>
      <p:ext uri="{BB962C8B-B14F-4D97-AF65-F5344CB8AC3E}">
        <p14:creationId xmlns:p14="http://schemas.microsoft.com/office/powerpoint/2010/main" val="854155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
            <a:extLst>
              <a:ext uri="{FF2B5EF4-FFF2-40B4-BE49-F238E27FC236}">
                <a16:creationId xmlns:a16="http://schemas.microsoft.com/office/drawing/2014/main" id="{43B01086-BABB-4B80-9DF1-0E68858CE2AA}"/>
              </a:ext>
            </a:extLst>
          </p:cNvPr>
          <p:cNvSpPr/>
          <p:nvPr/>
        </p:nvSpPr>
        <p:spPr>
          <a:xfrm>
            <a:off x="-12729" y="1"/>
            <a:ext cx="4229101" cy="6857999"/>
          </a:xfrm>
          <a:prstGeom prst="rect">
            <a:avLst/>
          </a:prstGeom>
          <a:solidFill>
            <a:srgbClr val="1C819E">
              <a:alpha val="86000"/>
            </a:srgbClr>
          </a:solidFill>
          <a:ln w="12700">
            <a:miter lim="400000"/>
          </a:ln>
        </p:spPr>
        <p:txBody>
          <a:bodyPr lIns="121919" tIns="121919" rIns="121919" bIns="121919" anchor="ctr"/>
          <a:lstStyle/>
          <a:p>
            <a:pPr defTabSz="2438400">
              <a:defRPr sz="4800" b="0">
                <a:solidFill>
                  <a:srgbClr val="FFFFFF"/>
                </a:solidFill>
                <a:latin typeface="Calibri"/>
                <a:ea typeface="Calibri"/>
                <a:cs typeface="Calibri"/>
                <a:sym typeface="Calibri"/>
              </a:defRPr>
            </a:pPr>
            <a:endParaRPr dirty="0"/>
          </a:p>
        </p:txBody>
      </p:sp>
      <p:sp>
        <p:nvSpPr>
          <p:cNvPr id="15" name="TextBox 14"/>
          <p:cNvSpPr txBox="1"/>
          <p:nvPr/>
        </p:nvSpPr>
        <p:spPr>
          <a:xfrm>
            <a:off x="5010152" y="4754472"/>
            <a:ext cx="5524500" cy="1774140"/>
          </a:xfrm>
          <a:prstGeom prst="rect">
            <a:avLst/>
          </a:prstGeom>
          <a:noFill/>
        </p:spPr>
        <p:txBody>
          <a:bodyPr wrap="square" lIns="0" rIns="0" rtlCol="0">
            <a:spAutoFit/>
          </a:bodyPr>
          <a:lstStyle/>
          <a:p>
            <a:pPr defTabSz="914330">
              <a:lnSpc>
                <a:spcPct val="120000"/>
              </a:lnSpc>
              <a:defRPr/>
            </a:pPr>
            <a:r>
              <a:rPr lang="zh-CN" altLang="en-US" dirty="0">
                <a:solidFill>
                  <a:schemeClr val="bg2">
                    <a:lumMod val="75000"/>
                    <a:lumOff val="25000"/>
                  </a:schemeClr>
                </a:solidFill>
                <a:latin typeface="+mj-ea"/>
                <a:ea typeface="+mj-ea"/>
              </a:rPr>
              <a:t>内容填充内容填充内容填充内容填充内容填充内容填充内容填充内容填充内容填充</a:t>
            </a:r>
            <a:endParaRPr lang="en-US" altLang="zh-CN" dirty="0">
              <a:solidFill>
                <a:schemeClr val="bg2">
                  <a:lumMod val="75000"/>
                  <a:lumOff val="25000"/>
                </a:schemeClr>
              </a:solidFill>
              <a:latin typeface="+mj-ea"/>
              <a:ea typeface="+mj-ea"/>
            </a:endParaRPr>
          </a:p>
          <a:p>
            <a:pPr defTabSz="914330">
              <a:lnSpc>
                <a:spcPct val="120000"/>
              </a:lnSpc>
              <a:defRPr/>
            </a:pPr>
            <a:r>
              <a:rPr lang="zh-CN" altLang="en-US" dirty="0">
                <a:solidFill>
                  <a:schemeClr val="bg2">
                    <a:lumMod val="75000"/>
                    <a:lumOff val="25000"/>
                  </a:schemeClr>
                </a:solidFill>
                <a:latin typeface="+mj-ea"/>
                <a:ea typeface="+mj-ea"/>
              </a:rPr>
              <a:t>内容填充内容填充内容填充内容填充内容内容填充内容内容填充内容填充内容填充内容填充内容填充</a:t>
            </a:r>
            <a:endParaRPr lang="en-US" altLang="zh-CN" dirty="0">
              <a:solidFill>
                <a:schemeClr val="bg2">
                  <a:lumMod val="75000"/>
                  <a:lumOff val="25000"/>
                </a:schemeClr>
              </a:solidFill>
              <a:latin typeface="+mj-ea"/>
              <a:ea typeface="+mj-ea"/>
            </a:endParaRPr>
          </a:p>
          <a:p>
            <a:pPr defTabSz="914330">
              <a:lnSpc>
                <a:spcPct val="120000"/>
              </a:lnSpc>
              <a:defRPr/>
            </a:pPr>
            <a:endParaRPr lang="en-US" altLang="zh-CN" sz="1000" dirty="0">
              <a:solidFill>
                <a:schemeClr val="bg2">
                  <a:lumMod val="75000"/>
                  <a:lumOff val="25000"/>
                </a:schemeClr>
              </a:solidFill>
              <a:latin typeface="Open Sans"/>
            </a:endParaRPr>
          </a:p>
          <a:p>
            <a:pPr defTabSz="914330">
              <a:lnSpc>
                <a:spcPct val="120000"/>
              </a:lnSpc>
              <a:defRPr/>
            </a:pPr>
            <a:endParaRPr lang="en-US" altLang="zh-CN" sz="1000" dirty="0">
              <a:solidFill>
                <a:schemeClr val="bg2">
                  <a:lumMod val="75000"/>
                  <a:lumOff val="25000"/>
                </a:schemeClr>
              </a:solidFill>
              <a:latin typeface="Open Sans"/>
            </a:endParaRPr>
          </a:p>
        </p:txBody>
      </p:sp>
      <p:sp>
        <p:nvSpPr>
          <p:cNvPr id="16" name="TextBox 15"/>
          <p:cNvSpPr txBox="1"/>
          <p:nvPr/>
        </p:nvSpPr>
        <p:spPr>
          <a:xfrm>
            <a:off x="1866900" y="3398772"/>
            <a:ext cx="2019301" cy="359457"/>
          </a:xfrm>
          <a:prstGeom prst="rect">
            <a:avLst/>
          </a:prstGeom>
          <a:noFill/>
        </p:spPr>
        <p:txBody>
          <a:bodyPr wrap="square" lIns="0" rIns="0" rtlCol="0">
            <a:spAutoFit/>
          </a:bodyPr>
          <a:lstStyle/>
          <a:p>
            <a:pPr lvl="0" defTabSz="914330">
              <a:lnSpc>
                <a:spcPct val="70000"/>
              </a:lnSpc>
              <a:defRPr/>
            </a:pPr>
            <a:r>
              <a:rPr lang="zh-CN" altLang="en-US" sz="2400" dirty="0">
                <a:solidFill>
                  <a:schemeClr val="bg1"/>
                </a:solidFill>
                <a:latin typeface="+mj-lt"/>
              </a:rPr>
              <a:t>内容填充</a:t>
            </a:r>
            <a:endParaRPr kumimoji="0" lang="en-US" sz="2400" b="0" i="0" u="none" strike="noStrike" kern="1200" cap="none" spc="0" normalizeH="0" baseline="0" noProof="0" dirty="0">
              <a:ln>
                <a:noFill/>
              </a:ln>
              <a:solidFill>
                <a:schemeClr val="bg1"/>
              </a:solidFill>
              <a:effectLst/>
              <a:uLnTx/>
              <a:uFillTx/>
              <a:latin typeface="+mj-lt"/>
            </a:endParaRPr>
          </a:p>
        </p:txBody>
      </p:sp>
      <p:sp>
        <p:nvSpPr>
          <p:cNvPr id="17" name="TextBox 16"/>
          <p:cNvSpPr txBox="1"/>
          <p:nvPr/>
        </p:nvSpPr>
        <p:spPr>
          <a:xfrm>
            <a:off x="1886986" y="3768385"/>
            <a:ext cx="2019301" cy="292709"/>
          </a:xfrm>
          <a:prstGeom prst="rect">
            <a:avLst/>
          </a:prstGeom>
          <a:noFill/>
        </p:spPr>
        <p:txBody>
          <a:bodyPr wrap="square" lIns="0" rIns="0" rtlCol="0">
            <a:spAutoFit/>
          </a:bodyPr>
          <a:lstStyle/>
          <a:p>
            <a:pPr lvl="0" defTabSz="914330">
              <a:lnSpc>
                <a:spcPct val="70000"/>
              </a:lnSpc>
              <a:defRPr/>
            </a:pPr>
            <a:r>
              <a:rPr lang="zh-CN" altLang="en-US" dirty="0">
                <a:solidFill>
                  <a:schemeClr val="bg1"/>
                </a:solidFill>
              </a:rPr>
              <a:t>内容填充</a:t>
            </a:r>
            <a:endParaRPr kumimoji="0" lang="en-US" b="0" i="0" u="none" strike="noStrike" kern="1200" cap="none" spc="0" normalizeH="0" baseline="0" noProof="0" dirty="0">
              <a:ln>
                <a:noFill/>
              </a:ln>
              <a:solidFill>
                <a:schemeClr val="bg1"/>
              </a:solidFill>
              <a:effectLst/>
              <a:uLnTx/>
              <a:uFillTx/>
              <a:ea typeface="Montserrat" charset="0"/>
              <a:cs typeface="Montserrat" charset="0"/>
            </a:endParaRPr>
          </a:p>
        </p:txBody>
      </p:sp>
      <p:sp>
        <p:nvSpPr>
          <p:cNvPr id="18" name="TextBox 17"/>
          <p:cNvSpPr txBox="1"/>
          <p:nvPr/>
        </p:nvSpPr>
        <p:spPr>
          <a:xfrm>
            <a:off x="4286249" y="3417739"/>
            <a:ext cx="2019301" cy="359457"/>
          </a:xfrm>
          <a:prstGeom prst="rect">
            <a:avLst/>
          </a:prstGeom>
          <a:noFill/>
        </p:spPr>
        <p:txBody>
          <a:bodyPr wrap="square" lIns="0" rIns="0" rtlCol="0">
            <a:spAutoFit/>
          </a:bodyPr>
          <a:lstStyle/>
          <a:p>
            <a:pPr lvl="0" defTabSz="914330">
              <a:lnSpc>
                <a:spcPct val="70000"/>
              </a:lnSpc>
              <a:defRPr/>
            </a:pPr>
            <a:r>
              <a:rPr lang="zh-CN" altLang="en-US" sz="2400" dirty="0">
                <a:solidFill>
                  <a:srgbClr val="005874"/>
                </a:solidFill>
                <a:latin typeface="+mn-ea"/>
              </a:rPr>
              <a:t>内容填充</a:t>
            </a:r>
            <a:endParaRPr kumimoji="0" lang="en-US" sz="2400" b="0" i="0" u="none" strike="noStrike" kern="1200" cap="none" spc="0" normalizeH="0" baseline="0" noProof="0" dirty="0">
              <a:ln>
                <a:noFill/>
              </a:ln>
              <a:solidFill>
                <a:srgbClr val="005874"/>
              </a:solidFill>
              <a:effectLst/>
              <a:uLnTx/>
              <a:uFillTx/>
              <a:latin typeface="+mn-ea"/>
            </a:endParaRPr>
          </a:p>
        </p:txBody>
      </p:sp>
      <p:sp>
        <p:nvSpPr>
          <p:cNvPr id="19" name="TextBox 18"/>
          <p:cNvSpPr txBox="1"/>
          <p:nvPr/>
        </p:nvSpPr>
        <p:spPr>
          <a:xfrm>
            <a:off x="4276935" y="3791822"/>
            <a:ext cx="2019301" cy="292709"/>
          </a:xfrm>
          <a:prstGeom prst="rect">
            <a:avLst/>
          </a:prstGeom>
          <a:noFill/>
        </p:spPr>
        <p:txBody>
          <a:bodyPr wrap="square" lIns="0" rIns="0" rtlCol="0">
            <a:spAutoFit/>
          </a:bodyPr>
          <a:lstStyle/>
          <a:p>
            <a:pPr lvl="0" defTabSz="914330">
              <a:lnSpc>
                <a:spcPct val="70000"/>
              </a:lnSpc>
              <a:defRPr/>
            </a:pPr>
            <a:r>
              <a:rPr lang="zh-CN" altLang="en-US" dirty="0">
                <a:solidFill>
                  <a:srgbClr val="005874"/>
                </a:solidFill>
                <a:latin typeface="+mj-ea"/>
                <a:ea typeface="+mj-ea"/>
              </a:rPr>
              <a:t>内容填充</a:t>
            </a:r>
            <a:endParaRPr kumimoji="0" lang="en-US" b="0" i="0" u="none" strike="noStrike" kern="1200" cap="none" spc="0" normalizeH="0" baseline="0" noProof="0" dirty="0">
              <a:ln>
                <a:noFill/>
              </a:ln>
              <a:solidFill>
                <a:srgbClr val="005874"/>
              </a:solidFill>
              <a:effectLst/>
              <a:uLnTx/>
              <a:uFillTx/>
              <a:latin typeface="+mj-ea"/>
              <a:ea typeface="+mj-ea"/>
              <a:cs typeface="Montserrat" charset="0"/>
            </a:endParaRPr>
          </a:p>
        </p:txBody>
      </p:sp>
      <p:sp>
        <p:nvSpPr>
          <p:cNvPr id="20" name="TextBox 19"/>
          <p:cNvSpPr txBox="1"/>
          <p:nvPr/>
        </p:nvSpPr>
        <p:spPr>
          <a:xfrm>
            <a:off x="6019800" y="3398771"/>
            <a:ext cx="2019301" cy="359457"/>
          </a:xfrm>
          <a:prstGeom prst="rect">
            <a:avLst/>
          </a:prstGeom>
          <a:noFill/>
        </p:spPr>
        <p:txBody>
          <a:bodyPr wrap="square" lIns="0" rIns="0" rtlCol="0">
            <a:spAutoFit/>
          </a:bodyPr>
          <a:lstStyle/>
          <a:p>
            <a:pPr lvl="0" defTabSz="914330">
              <a:lnSpc>
                <a:spcPct val="70000"/>
              </a:lnSpc>
              <a:defRPr/>
            </a:pPr>
            <a:r>
              <a:rPr lang="zh-CN" altLang="en-US" sz="2400" dirty="0">
                <a:solidFill>
                  <a:srgbClr val="005874"/>
                </a:solidFill>
                <a:latin typeface="+mn-ea"/>
              </a:rPr>
              <a:t>内容填充</a:t>
            </a:r>
            <a:endParaRPr kumimoji="0" lang="en-US" sz="2400" b="0" i="0" u="none" strike="noStrike" kern="1200" cap="none" spc="0" normalizeH="0" baseline="0" noProof="0" dirty="0">
              <a:ln>
                <a:noFill/>
              </a:ln>
              <a:solidFill>
                <a:srgbClr val="005874"/>
              </a:solidFill>
              <a:effectLst/>
              <a:uLnTx/>
              <a:uFillTx/>
              <a:latin typeface="+mn-ea"/>
            </a:endParaRPr>
          </a:p>
        </p:txBody>
      </p:sp>
      <p:pic>
        <p:nvPicPr>
          <p:cNvPr id="9" name="图片占位符 8">
            <a:extLst>
              <a:ext uri="{FF2B5EF4-FFF2-40B4-BE49-F238E27FC236}">
                <a16:creationId xmlns:a16="http://schemas.microsoft.com/office/drawing/2014/main" id="{849F02F8-857D-42EC-9AF7-46034DC1DA04}"/>
              </a:ext>
            </a:extLst>
          </p:cNvPr>
          <p:cNvPicPr>
            <a:picLocks noGrp="1" noChangeAspect="1"/>
          </p:cNvPicPr>
          <p:nvPr>
            <p:ph type="pic" sz="quarter" idx="17"/>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11" name="图片占位符 10">
            <a:extLst>
              <a:ext uri="{FF2B5EF4-FFF2-40B4-BE49-F238E27FC236}">
                <a16:creationId xmlns:a16="http://schemas.microsoft.com/office/drawing/2014/main" id="{BE89457C-8318-47DC-9D4A-6905B38E1412}"/>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13" name="图片占位符 12">
            <a:extLst>
              <a:ext uri="{FF2B5EF4-FFF2-40B4-BE49-F238E27FC236}">
                <a16:creationId xmlns:a16="http://schemas.microsoft.com/office/drawing/2014/main" id="{7DE7552D-CFBB-4F15-BBAB-43F9518D6452}"/>
              </a:ext>
            </a:extLst>
          </p:cNvPr>
          <p:cNvPicPr>
            <a:picLocks noGrp="1" noChangeAspect="1"/>
          </p:cNvPicPr>
          <p:nvPr>
            <p:ph type="pic" sz="quarter" idx="19"/>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39" name="图片占位符 38">
            <a:extLst>
              <a:ext uri="{FF2B5EF4-FFF2-40B4-BE49-F238E27FC236}">
                <a16:creationId xmlns:a16="http://schemas.microsoft.com/office/drawing/2014/main" id="{088827FB-13CE-408E-9403-D7D63E654501}"/>
              </a:ext>
            </a:extLst>
          </p:cNvPr>
          <p:cNvPicPr>
            <a:picLocks noGrp="1" noChangeAspect="1"/>
          </p:cNvPicPr>
          <p:nvPr>
            <p:ph type="pic" sz="quarter" idx="20"/>
          </p:nvPr>
        </p:nvPicPr>
        <p:blipFill>
          <a:blip r:embed="rId3" cstate="hqprint">
            <a:extLst>
              <a:ext uri="{28A0092B-C50C-407E-A947-70E740481C1C}">
                <a14:useLocalDpi xmlns:a14="http://schemas.microsoft.com/office/drawing/2010/main" val="0"/>
              </a:ext>
            </a:extLst>
          </a:blip>
          <a:srcRect t="16667" b="16667"/>
          <a:stretch>
            <a:fillRect/>
          </a:stretch>
        </p:blipFill>
        <p:spPr/>
      </p:pic>
      <p:pic>
        <p:nvPicPr>
          <p:cNvPr id="41" name="图片占位符 40">
            <a:extLst>
              <a:ext uri="{FF2B5EF4-FFF2-40B4-BE49-F238E27FC236}">
                <a16:creationId xmlns:a16="http://schemas.microsoft.com/office/drawing/2014/main" id="{52552919-68E1-48CE-917B-B8DDBAA2ED5D}"/>
              </a:ext>
            </a:extLst>
          </p:cNvPr>
          <p:cNvPicPr>
            <a:picLocks noGrp="1" noChangeAspect="1"/>
          </p:cNvPicPr>
          <p:nvPr>
            <p:ph type="pic" sz="quarter" idx="21"/>
          </p:nvPr>
        </p:nvPicPr>
        <p:blipFill>
          <a:blip r:embed="rId3" cstate="hqprint">
            <a:extLst>
              <a:ext uri="{28A0092B-C50C-407E-A947-70E740481C1C}">
                <a14:useLocalDpi xmlns:a14="http://schemas.microsoft.com/office/drawing/2010/main" val="0"/>
              </a:ext>
            </a:extLst>
          </a:blip>
          <a:srcRect t="16667" b="16667"/>
          <a:stretch>
            <a:fillRect/>
          </a:stretch>
        </p:blipFill>
        <p:spPr/>
      </p:pic>
      <p:sp>
        <p:nvSpPr>
          <p:cNvPr id="24" name="标题 23">
            <a:extLst>
              <a:ext uri="{FF2B5EF4-FFF2-40B4-BE49-F238E27FC236}">
                <a16:creationId xmlns:a16="http://schemas.microsoft.com/office/drawing/2014/main" id="{5CBFB78E-EB43-44AC-92E8-01B2289C7911}"/>
              </a:ext>
            </a:extLst>
          </p:cNvPr>
          <p:cNvSpPr>
            <a:spLocks noGrp="1"/>
          </p:cNvSpPr>
          <p:nvPr>
            <p:ph type="title"/>
          </p:nvPr>
        </p:nvSpPr>
        <p:spPr/>
        <p:txBody>
          <a:bodyPr/>
          <a:lstStyle/>
          <a:p>
            <a:r>
              <a:rPr lang="zh-CN" altLang="en-US" dirty="0"/>
              <a:t>多图展示</a:t>
            </a:r>
          </a:p>
        </p:txBody>
      </p:sp>
      <p:sp>
        <p:nvSpPr>
          <p:cNvPr id="34" name="TextBox 17">
            <a:extLst>
              <a:ext uri="{FF2B5EF4-FFF2-40B4-BE49-F238E27FC236}">
                <a16:creationId xmlns:a16="http://schemas.microsoft.com/office/drawing/2014/main" id="{53D565EE-E0E2-4D46-B04F-354141F27E81}"/>
              </a:ext>
            </a:extLst>
          </p:cNvPr>
          <p:cNvSpPr txBox="1"/>
          <p:nvPr/>
        </p:nvSpPr>
        <p:spPr>
          <a:xfrm>
            <a:off x="8096250" y="3398770"/>
            <a:ext cx="2019301" cy="359457"/>
          </a:xfrm>
          <a:prstGeom prst="rect">
            <a:avLst/>
          </a:prstGeom>
          <a:noFill/>
        </p:spPr>
        <p:txBody>
          <a:bodyPr wrap="square" lIns="0" rIns="0" rtlCol="0">
            <a:spAutoFit/>
          </a:bodyPr>
          <a:lstStyle/>
          <a:p>
            <a:pPr lvl="0" defTabSz="914330">
              <a:lnSpc>
                <a:spcPct val="70000"/>
              </a:lnSpc>
              <a:defRPr/>
            </a:pPr>
            <a:r>
              <a:rPr lang="zh-CN" altLang="en-US" sz="2400" dirty="0">
                <a:solidFill>
                  <a:srgbClr val="005874"/>
                </a:solidFill>
                <a:latin typeface="+mn-ea"/>
              </a:rPr>
              <a:t>内容填充</a:t>
            </a:r>
            <a:endParaRPr kumimoji="0" lang="en-US" sz="2400" b="0" i="0" u="none" strike="noStrike" kern="1200" cap="none" spc="0" normalizeH="0" baseline="0" noProof="0" dirty="0">
              <a:ln>
                <a:noFill/>
              </a:ln>
              <a:solidFill>
                <a:srgbClr val="005874"/>
              </a:solidFill>
              <a:effectLst/>
              <a:uLnTx/>
              <a:uFillTx/>
              <a:latin typeface="+mn-ea"/>
            </a:endParaRPr>
          </a:p>
        </p:txBody>
      </p:sp>
      <p:sp>
        <p:nvSpPr>
          <p:cNvPr id="35" name="TextBox 17">
            <a:extLst>
              <a:ext uri="{FF2B5EF4-FFF2-40B4-BE49-F238E27FC236}">
                <a16:creationId xmlns:a16="http://schemas.microsoft.com/office/drawing/2014/main" id="{2CA328D1-011B-4024-8F90-DD2A1BD0229B}"/>
              </a:ext>
            </a:extLst>
          </p:cNvPr>
          <p:cNvSpPr txBox="1"/>
          <p:nvPr/>
        </p:nvSpPr>
        <p:spPr>
          <a:xfrm>
            <a:off x="10211009" y="3398770"/>
            <a:ext cx="2019301" cy="359457"/>
          </a:xfrm>
          <a:prstGeom prst="rect">
            <a:avLst/>
          </a:prstGeom>
          <a:noFill/>
        </p:spPr>
        <p:txBody>
          <a:bodyPr wrap="square" lIns="0" rIns="0" rtlCol="0">
            <a:spAutoFit/>
          </a:bodyPr>
          <a:lstStyle/>
          <a:p>
            <a:pPr lvl="0" defTabSz="914330">
              <a:lnSpc>
                <a:spcPct val="70000"/>
              </a:lnSpc>
              <a:defRPr/>
            </a:pPr>
            <a:r>
              <a:rPr lang="zh-CN" altLang="en-US" sz="2400" dirty="0">
                <a:solidFill>
                  <a:srgbClr val="005874"/>
                </a:solidFill>
                <a:latin typeface="+mn-ea"/>
              </a:rPr>
              <a:t>内容填充</a:t>
            </a:r>
            <a:endParaRPr kumimoji="0" lang="en-US" sz="2400" b="0" i="0" u="none" strike="noStrike" kern="1200" cap="none" spc="0" normalizeH="0" baseline="0" noProof="0" dirty="0">
              <a:ln>
                <a:noFill/>
              </a:ln>
              <a:solidFill>
                <a:srgbClr val="005874"/>
              </a:solidFill>
              <a:effectLst/>
              <a:uLnTx/>
              <a:uFillTx/>
              <a:latin typeface="+mn-ea"/>
            </a:endParaRPr>
          </a:p>
        </p:txBody>
      </p:sp>
      <p:sp>
        <p:nvSpPr>
          <p:cNvPr id="36" name="TextBox 18">
            <a:extLst>
              <a:ext uri="{FF2B5EF4-FFF2-40B4-BE49-F238E27FC236}">
                <a16:creationId xmlns:a16="http://schemas.microsoft.com/office/drawing/2014/main" id="{105B7912-0A68-474B-B92F-D283006909FD}"/>
              </a:ext>
            </a:extLst>
          </p:cNvPr>
          <p:cNvSpPr txBox="1"/>
          <p:nvPr/>
        </p:nvSpPr>
        <p:spPr>
          <a:xfrm>
            <a:off x="6007578" y="3792255"/>
            <a:ext cx="2019301" cy="292709"/>
          </a:xfrm>
          <a:prstGeom prst="rect">
            <a:avLst/>
          </a:prstGeom>
          <a:noFill/>
        </p:spPr>
        <p:txBody>
          <a:bodyPr wrap="square" lIns="0" rIns="0" rtlCol="0">
            <a:spAutoFit/>
          </a:bodyPr>
          <a:lstStyle/>
          <a:p>
            <a:pPr lvl="0" defTabSz="914330">
              <a:lnSpc>
                <a:spcPct val="70000"/>
              </a:lnSpc>
              <a:defRPr/>
            </a:pPr>
            <a:r>
              <a:rPr lang="zh-CN" altLang="en-US" dirty="0">
                <a:solidFill>
                  <a:srgbClr val="005874"/>
                </a:solidFill>
                <a:latin typeface="+mj-ea"/>
                <a:ea typeface="+mj-ea"/>
              </a:rPr>
              <a:t>内容填充</a:t>
            </a:r>
            <a:endParaRPr kumimoji="0" lang="en-US" b="0" i="0" u="none" strike="noStrike" kern="1200" cap="none" spc="0" normalizeH="0" baseline="0" noProof="0" dirty="0">
              <a:ln>
                <a:noFill/>
              </a:ln>
              <a:solidFill>
                <a:srgbClr val="005874"/>
              </a:solidFill>
              <a:effectLst/>
              <a:uLnTx/>
              <a:uFillTx/>
              <a:latin typeface="+mj-ea"/>
              <a:ea typeface="+mj-ea"/>
              <a:cs typeface="Montserrat" charset="0"/>
            </a:endParaRPr>
          </a:p>
        </p:txBody>
      </p:sp>
      <p:sp>
        <p:nvSpPr>
          <p:cNvPr id="37" name="TextBox 18">
            <a:extLst>
              <a:ext uri="{FF2B5EF4-FFF2-40B4-BE49-F238E27FC236}">
                <a16:creationId xmlns:a16="http://schemas.microsoft.com/office/drawing/2014/main" id="{9E78CA8F-3D6B-4409-84FB-79558FFE7F5A}"/>
              </a:ext>
            </a:extLst>
          </p:cNvPr>
          <p:cNvSpPr txBox="1"/>
          <p:nvPr/>
        </p:nvSpPr>
        <p:spPr>
          <a:xfrm>
            <a:off x="10216604" y="3723554"/>
            <a:ext cx="2019301" cy="292709"/>
          </a:xfrm>
          <a:prstGeom prst="rect">
            <a:avLst/>
          </a:prstGeom>
          <a:noFill/>
        </p:spPr>
        <p:txBody>
          <a:bodyPr wrap="square" lIns="0" rIns="0" rtlCol="0">
            <a:spAutoFit/>
          </a:bodyPr>
          <a:lstStyle/>
          <a:p>
            <a:pPr lvl="0" defTabSz="914330">
              <a:lnSpc>
                <a:spcPct val="70000"/>
              </a:lnSpc>
              <a:defRPr/>
            </a:pPr>
            <a:r>
              <a:rPr lang="zh-CN" altLang="en-US" dirty="0">
                <a:solidFill>
                  <a:srgbClr val="005874"/>
                </a:solidFill>
              </a:rPr>
              <a:t>内容填充</a:t>
            </a:r>
            <a:endParaRPr kumimoji="0" lang="en-US" b="0" i="0" u="none" strike="noStrike" kern="1200" cap="none" spc="0" normalizeH="0" baseline="0" noProof="0" dirty="0">
              <a:ln>
                <a:noFill/>
              </a:ln>
              <a:solidFill>
                <a:srgbClr val="005874"/>
              </a:solidFill>
              <a:effectLst/>
              <a:uLnTx/>
              <a:uFillTx/>
              <a:ea typeface="Montserrat" charset="0"/>
              <a:cs typeface="Montserrat" charset="0"/>
            </a:endParaRPr>
          </a:p>
        </p:txBody>
      </p:sp>
      <p:sp>
        <p:nvSpPr>
          <p:cNvPr id="38" name="TextBox 18">
            <a:extLst>
              <a:ext uri="{FF2B5EF4-FFF2-40B4-BE49-F238E27FC236}">
                <a16:creationId xmlns:a16="http://schemas.microsoft.com/office/drawing/2014/main" id="{936F9EEA-A412-4ACF-8053-FD9148685F75}"/>
              </a:ext>
            </a:extLst>
          </p:cNvPr>
          <p:cNvSpPr txBox="1"/>
          <p:nvPr/>
        </p:nvSpPr>
        <p:spPr>
          <a:xfrm>
            <a:off x="8096251" y="3763824"/>
            <a:ext cx="2171701" cy="292709"/>
          </a:xfrm>
          <a:prstGeom prst="rect">
            <a:avLst/>
          </a:prstGeom>
          <a:noFill/>
        </p:spPr>
        <p:txBody>
          <a:bodyPr wrap="square" lIns="0" rIns="0" rtlCol="0">
            <a:spAutoFit/>
          </a:bodyPr>
          <a:lstStyle/>
          <a:p>
            <a:pPr lvl="0" defTabSz="914330">
              <a:lnSpc>
                <a:spcPct val="70000"/>
              </a:lnSpc>
              <a:defRPr/>
            </a:pPr>
            <a:r>
              <a:rPr lang="zh-CN" altLang="en-US" dirty="0">
                <a:solidFill>
                  <a:srgbClr val="005874"/>
                </a:solidFill>
                <a:latin typeface="+mj-ea"/>
                <a:ea typeface="+mj-ea"/>
              </a:rPr>
              <a:t>内容填充</a:t>
            </a:r>
            <a:endParaRPr kumimoji="0" lang="en-US" b="0" i="0" u="none" strike="noStrike" kern="1200" cap="none" spc="0" normalizeH="0" baseline="0" noProof="0" dirty="0">
              <a:ln>
                <a:noFill/>
              </a:ln>
              <a:solidFill>
                <a:srgbClr val="005874"/>
              </a:solidFill>
              <a:effectLst/>
              <a:uLnTx/>
              <a:uFillTx/>
              <a:latin typeface="+mj-ea"/>
              <a:ea typeface="+mj-ea"/>
              <a:cs typeface="Montserrat" charset="0"/>
            </a:endParaRPr>
          </a:p>
        </p:txBody>
      </p:sp>
      <p:grpSp>
        <p:nvGrpSpPr>
          <p:cNvPr id="40" name="组合 39">
            <a:extLst>
              <a:ext uri="{FF2B5EF4-FFF2-40B4-BE49-F238E27FC236}">
                <a16:creationId xmlns:a16="http://schemas.microsoft.com/office/drawing/2014/main" id="{D460B587-C7B2-412A-AE35-739480F643CA}"/>
              </a:ext>
            </a:extLst>
          </p:cNvPr>
          <p:cNvGrpSpPr/>
          <p:nvPr/>
        </p:nvGrpSpPr>
        <p:grpSpPr>
          <a:xfrm>
            <a:off x="6550" y="-37707"/>
            <a:ext cx="435550" cy="869579"/>
            <a:chOff x="14090" y="302793"/>
            <a:chExt cx="1191451" cy="2378740"/>
          </a:xfrm>
          <a:solidFill>
            <a:srgbClr val="1C819E"/>
          </a:solidFill>
        </p:grpSpPr>
        <p:sp>
          <p:nvSpPr>
            <p:cNvPr id="42" name="Freeform 8">
              <a:extLst>
                <a:ext uri="{FF2B5EF4-FFF2-40B4-BE49-F238E27FC236}">
                  <a16:creationId xmlns:a16="http://schemas.microsoft.com/office/drawing/2014/main" id="{94504C10-94F2-4AAB-BBB0-3DBABE38898D}"/>
                </a:ext>
              </a:extLst>
            </p:cNvPr>
            <p:cNvSpPr/>
            <p:nvPr/>
          </p:nvSpPr>
          <p:spPr bwMode="auto">
            <a:xfrm>
              <a:off x="14090" y="302793"/>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bg1"/>
            </a:solidFill>
            <a:ln w="6350" cap="flat">
              <a:noFill/>
              <a:prstDash val="solid"/>
              <a:miter lim="800000"/>
            </a:ln>
          </p:spPr>
          <p:txBody>
            <a:bodyPr vert="horz" wrap="square" lIns="91440" tIns="45720" rIns="91440" bIns="45720" numCol="1" anchor="t" anchorCtr="0" compatLnSpc="1"/>
            <a:lstStyle/>
            <a:p>
              <a:endParaRPr lang="zh-CN" altLang="en-US" dirty="0"/>
            </a:p>
          </p:txBody>
        </p:sp>
        <p:sp>
          <p:nvSpPr>
            <p:cNvPr id="43" name="Freeform 9">
              <a:extLst>
                <a:ext uri="{FF2B5EF4-FFF2-40B4-BE49-F238E27FC236}">
                  <a16:creationId xmlns:a16="http://schemas.microsoft.com/office/drawing/2014/main" id="{B257E569-B76D-4B6B-A56B-8118DF4F436A}"/>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97801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a:extLst>
              <a:ext uri="{FF2B5EF4-FFF2-40B4-BE49-F238E27FC236}">
                <a16:creationId xmlns:a16="http://schemas.microsoft.com/office/drawing/2014/main" id="{F07FB28B-1C95-4298-847C-929E2990B778}"/>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13400" r="13400"/>
          <a:stretch>
            <a:fillRect/>
          </a:stretch>
        </p:blipFill>
        <p:spPr>
          <a:xfrm>
            <a:off x="1581666" y="2038867"/>
            <a:ext cx="1742302" cy="3571102"/>
          </a:xfrm>
        </p:spPr>
      </p:pic>
      <p:pic>
        <p:nvPicPr>
          <p:cNvPr id="5" name="图片占位符 4">
            <a:extLst>
              <a:ext uri="{FF2B5EF4-FFF2-40B4-BE49-F238E27FC236}">
                <a16:creationId xmlns:a16="http://schemas.microsoft.com/office/drawing/2014/main" id="{23BFCBA0-39AB-49B9-AB97-E35048E469AB}"/>
              </a:ext>
            </a:extLst>
          </p:cNvPr>
          <p:cNvPicPr>
            <a:picLocks noGrp="1" noChangeAspect="1"/>
          </p:cNvPicPr>
          <p:nvPr>
            <p:ph type="pic" sz="quarter" idx="11"/>
          </p:nvPr>
        </p:nvPicPr>
        <p:blipFill>
          <a:blip r:embed="rId3" cstate="hqprint">
            <a:extLst>
              <a:ext uri="{28A0092B-C50C-407E-A947-70E740481C1C}">
                <a14:useLocalDpi xmlns:a14="http://schemas.microsoft.com/office/drawing/2010/main" val="0"/>
              </a:ext>
            </a:extLst>
          </a:blip>
          <a:srcRect l="13433" r="13433"/>
          <a:stretch>
            <a:fillRect/>
          </a:stretch>
        </p:blipFill>
        <p:spPr>
          <a:xfrm>
            <a:off x="3395020" y="1631094"/>
            <a:ext cx="1742302" cy="3571102"/>
          </a:xfrm>
        </p:spPr>
      </p:pic>
      <p:pic>
        <p:nvPicPr>
          <p:cNvPr id="8" name="图片占位符 7">
            <a:extLst>
              <a:ext uri="{FF2B5EF4-FFF2-40B4-BE49-F238E27FC236}">
                <a16:creationId xmlns:a16="http://schemas.microsoft.com/office/drawing/2014/main" id="{B6ADC4B0-7DCA-40C9-8E3F-93FAB74D76F6}"/>
              </a:ext>
            </a:extLst>
          </p:cNvPr>
          <p:cNvPicPr>
            <a:picLocks noGrp="1" noChangeAspect="1"/>
          </p:cNvPicPr>
          <p:nvPr>
            <p:ph type="pic" sz="quarter" idx="12"/>
          </p:nvPr>
        </p:nvPicPr>
        <p:blipFill>
          <a:blip r:embed="rId3" cstate="hqprint">
            <a:extLst>
              <a:ext uri="{28A0092B-C50C-407E-A947-70E740481C1C}">
                <a14:useLocalDpi xmlns:a14="http://schemas.microsoft.com/office/drawing/2010/main" val="0"/>
              </a:ext>
            </a:extLst>
          </a:blip>
          <a:srcRect l="13417" r="13417"/>
          <a:stretch>
            <a:fillRect/>
          </a:stretch>
        </p:blipFill>
        <p:spPr/>
      </p:pic>
      <p:pic>
        <p:nvPicPr>
          <p:cNvPr id="10" name="图片占位符 9">
            <a:extLst>
              <a:ext uri="{FF2B5EF4-FFF2-40B4-BE49-F238E27FC236}">
                <a16:creationId xmlns:a16="http://schemas.microsoft.com/office/drawing/2014/main" id="{CBB50D9F-5763-4AC0-B6FC-4556714AE3A3}"/>
              </a:ext>
            </a:extLst>
          </p:cNvPr>
          <p:cNvPicPr>
            <a:picLocks noGrp="1" noChangeAspect="1"/>
          </p:cNvPicPr>
          <p:nvPr>
            <p:ph type="pic" sz="quarter" idx="13"/>
          </p:nvPr>
        </p:nvPicPr>
        <p:blipFill>
          <a:blip r:embed="rId3" cstate="hqprint">
            <a:extLst>
              <a:ext uri="{28A0092B-C50C-407E-A947-70E740481C1C}">
                <a14:useLocalDpi xmlns:a14="http://schemas.microsoft.com/office/drawing/2010/main" val="0"/>
              </a:ext>
            </a:extLst>
          </a:blip>
          <a:srcRect l="13400" r="13400"/>
          <a:stretch>
            <a:fillRect/>
          </a:stretch>
        </p:blipFill>
        <p:spPr/>
      </p:pic>
      <p:pic>
        <p:nvPicPr>
          <p:cNvPr id="12" name="图片占位符 11">
            <a:extLst>
              <a:ext uri="{FF2B5EF4-FFF2-40B4-BE49-F238E27FC236}">
                <a16:creationId xmlns:a16="http://schemas.microsoft.com/office/drawing/2014/main" id="{4FEFD003-13A5-4C06-801B-6FC28D608426}"/>
              </a:ext>
            </a:extLst>
          </p:cNvPr>
          <p:cNvPicPr>
            <a:picLocks noGrp="1" noChangeAspect="1"/>
          </p:cNvPicPr>
          <p:nvPr>
            <p:ph type="pic" sz="quarter" idx="14"/>
          </p:nvPr>
        </p:nvPicPr>
        <p:blipFill>
          <a:blip r:embed="rId3" cstate="hqprint">
            <a:extLst>
              <a:ext uri="{28A0092B-C50C-407E-A947-70E740481C1C}">
                <a14:useLocalDpi xmlns:a14="http://schemas.microsoft.com/office/drawing/2010/main" val="0"/>
              </a:ext>
            </a:extLst>
          </a:blip>
          <a:srcRect l="13400" r="13400"/>
          <a:stretch>
            <a:fillRect/>
          </a:stretch>
        </p:blipFill>
        <p:spPr/>
      </p:pic>
      <p:sp>
        <p:nvSpPr>
          <p:cNvPr id="28" name="标题 27">
            <a:extLst>
              <a:ext uri="{FF2B5EF4-FFF2-40B4-BE49-F238E27FC236}">
                <a16:creationId xmlns:a16="http://schemas.microsoft.com/office/drawing/2014/main" id="{DB150FA4-91F2-4F4D-8FD4-7E8A47D363A8}"/>
              </a:ext>
            </a:extLst>
          </p:cNvPr>
          <p:cNvSpPr>
            <a:spLocks noGrp="1"/>
          </p:cNvSpPr>
          <p:nvPr>
            <p:ph type="title"/>
          </p:nvPr>
        </p:nvSpPr>
        <p:spPr/>
        <p:txBody>
          <a:bodyPr/>
          <a:lstStyle/>
          <a:p>
            <a:r>
              <a:rPr lang="zh-CN" altLang="en-US" dirty="0"/>
              <a:t>成员介绍</a:t>
            </a:r>
          </a:p>
        </p:txBody>
      </p:sp>
      <p:grpSp>
        <p:nvGrpSpPr>
          <p:cNvPr id="38" name="组合 37">
            <a:extLst>
              <a:ext uri="{FF2B5EF4-FFF2-40B4-BE49-F238E27FC236}">
                <a16:creationId xmlns:a16="http://schemas.microsoft.com/office/drawing/2014/main" id="{B80AC784-5562-4A3C-8947-902441C86260}"/>
              </a:ext>
            </a:extLst>
          </p:cNvPr>
          <p:cNvGrpSpPr/>
          <p:nvPr/>
        </p:nvGrpSpPr>
        <p:grpSpPr>
          <a:xfrm>
            <a:off x="1581666" y="4618774"/>
            <a:ext cx="1804280" cy="991195"/>
            <a:chOff x="1581666" y="4618774"/>
            <a:chExt cx="1804280" cy="991195"/>
          </a:xfrm>
        </p:grpSpPr>
        <p:sp>
          <p:nvSpPr>
            <p:cNvPr id="29" name="矩形 28">
              <a:extLst>
                <a:ext uri="{FF2B5EF4-FFF2-40B4-BE49-F238E27FC236}">
                  <a16:creationId xmlns:a16="http://schemas.microsoft.com/office/drawing/2014/main" id="{65A2BFE6-09B8-4E4B-946A-AAD127B72D87}"/>
                </a:ext>
              </a:extLst>
            </p:cNvPr>
            <p:cNvSpPr/>
            <p:nvPr/>
          </p:nvSpPr>
          <p:spPr>
            <a:xfrm>
              <a:off x="1581666" y="4651305"/>
              <a:ext cx="1742302" cy="95866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14" name="Title 1"/>
            <p:cNvSpPr txBox="1">
              <a:spLocks/>
            </p:cNvSpPr>
            <p:nvPr/>
          </p:nvSpPr>
          <p:spPr>
            <a:xfrm>
              <a:off x="1677820" y="4618774"/>
              <a:ext cx="1708126" cy="526618"/>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姓名：</a:t>
              </a:r>
              <a:r>
                <a:rPr kumimoji="0" lang="en-US" altLang="zh-CN"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XXX</a:t>
              </a:r>
            </a:p>
            <a:p>
              <a:pPr algn="just">
                <a:lnSpc>
                  <a:spcPct val="150000"/>
                </a:lnSpc>
                <a:defRPr/>
              </a:pPr>
              <a:r>
                <a:rPr lang="zh-CN" altLang="en-US" sz="2000" b="0" dirty="0">
                  <a:solidFill>
                    <a:srgbClr val="FFFFFF"/>
                  </a:solidFill>
                  <a:latin typeface="Source Sans Pro" charset="0"/>
                  <a:ea typeface="Source Sans Pro" charset="0"/>
                  <a:cs typeface="Source Sans Pro" charset="0"/>
                </a:rPr>
                <a:t>班级：</a:t>
              </a:r>
              <a:r>
                <a:rPr lang="en-US" altLang="zh-CN" sz="2000" b="0" dirty="0">
                  <a:solidFill>
                    <a:srgbClr val="FFFFFF"/>
                  </a:solidFill>
                  <a:latin typeface="Source Sans Pro" charset="0"/>
                  <a:ea typeface="Source Sans Pro" charset="0"/>
                  <a:cs typeface="Source Sans Pro" charset="0"/>
                </a:rPr>
                <a:t>XXX</a:t>
              </a: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grpSp>
      <p:grpSp>
        <p:nvGrpSpPr>
          <p:cNvPr id="39" name="组合 38">
            <a:extLst>
              <a:ext uri="{FF2B5EF4-FFF2-40B4-BE49-F238E27FC236}">
                <a16:creationId xmlns:a16="http://schemas.microsoft.com/office/drawing/2014/main" id="{94E60DC0-31AD-418E-A9E5-9B40B8CE6CA4}"/>
              </a:ext>
            </a:extLst>
          </p:cNvPr>
          <p:cNvGrpSpPr/>
          <p:nvPr/>
        </p:nvGrpSpPr>
        <p:grpSpPr>
          <a:xfrm>
            <a:off x="7033446" y="4163374"/>
            <a:ext cx="1804280" cy="991195"/>
            <a:chOff x="1581666" y="4618774"/>
            <a:chExt cx="1804280" cy="991195"/>
          </a:xfrm>
        </p:grpSpPr>
        <p:sp>
          <p:nvSpPr>
            <p:cNvPr id="40" name="矩形 39">
              <a:extLst>
                <a:ext uri="{FF2B5EF4-FFF2-40B4-BE49-F238E27FC236}">
                  <a16:creationId xmlns:a16="http://schemas.microsoft.com/office/drawing/2014/main" id="{EC06A405-EDEC-4DFE-9B40-CB247A3F88DF}"/>
                </a:ext>
              </a:extLst>
            </p:cNvPr>
            <p:cNvSpPr/>
            <p:nvPr/>
          </p:nvSpPr>
          <p:spPr>
            <a:xfrm>
              <a:off x="1581666" y="4651305"/>
              <a:ext cx="1742302" cy="95866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1" name="Title 1">
              <a:extLst>
                <a:ext uri="{FF2B5EF4-FFF2-40B4-BE49-F238E27FC236}">
                  <a16:creationId xmlns:a16="http://schemas.microsoft.com/office/drawing/2014/main" id="{E99291D1-4490-4006-8217-326518CBCFA3}"/>
                </a:ext>
              </a:extLst>
            </p:cNvPr>
            <p:cNvSpPr txBox="1">
              <a:spLocks/>
            </p:cNvSpPr>
            <p:nvPr/>
          </p:nvSpPr>
          <p:spPr>
            <a:xfrm>
              <a:off x="1677820" y="4618774"/>
              <a:ext cx="1708126" cy="526618"/>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姓名：</a:t>
              </a:r>
              <a:r>
                <a:rPr kumimoji="0" lang="en-US" altLang="zh-CN"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XXX</a:t>
              </a:r>
            </a:p>
            <a:p>
              <a:pPr algn="just">
                <a:lnSpc>
                  <a:spcPct val="150000"/>
                </a:lnSpc>
                <a:defRPr/>
              </a:pPr>
              <a:r>
                <a:rPr lang="zh-CN" altLang="en-US" sz="2000" b="0" dirty="0">
                  <a:solidFill>
                    <a:srgbClr val="FFFFFF"/>
                  </a:solidFill>
                  <a:latin typeface="Source Sans Pro" charset="0"/>
                  <a:ea typeface="Source Sans Pro" charset="0"/>
                  <a:cs typeface="Source Sans Pro" charset="0"/>
                </a:rPr>
                <a:t>班级：</a:t>
              </a:r>
              <a:r>
                <a:rPr lang="en-US" altLang="zh-CN" sz="2000" b="0" dirty="0">
                  <a:solidFill>
                    <a:srgbClr val="FFFFFF"/>
                  </a:solidFill>
                  <a:latin typeface="Source Sans Pro" charset="0"/>
                  <a:ea typeface="Source Sans Pro" charset="0"/>
                  <a:cs typeface="Source Sans Pro" charset="0"/>
                </a:rPr>
                <a:t>XXX</a:t>
              </a: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grpSp>
      <p:grpSp>
        <p:nvGrpSpPr>
          <p:cNvPr id="42" name="组合 41">
            <a:extLst>
              <a:ext uri="{FF2B5EF4-FFF2-40B4-BE49-F238E27FC236}">
                <a16:creationId xmlns:a16="http://schemas.microsoft.com/office/drawing/2014/main" id="{8F8EE2C4-D3C1-42DF-98BF-AEF83781B92A}"/>
              </a:ext>
            </a:extLst>
          </p:cNvPr>
          <p:cNvGrpSpPr/>
          <p:nvPr/>
        </p:nvGrpSpPr>
        <p:grpSpPr>
          <a:xfrm>
            <a:off x="3391014" y="4199377"/>
            <a:ext cx="1804280" cy="991195"/>
            <a:chOff x="1581666" y="4618774"/>
            <a:chExt cx="1804280" cy="991195"/>
          </a:xfrm>
        </p:grpSpPr>
        <p:sp>
          <p:nvSpPr>
            <p:cNvPr id="43" name="矩形 42">
              <a:extLst>
                <a:ext uri="{FF2B5EF4-FFF2-40B4-BE49-F238E27FC236}">
                  <a16:creationId xmlns:a16="http://schemas.microsoft.com/office/drawing/2014/main" id="{AFCD168F-31EA-49DC-ACDD-7DAC426F8DFC}"/>
                </a:ext>
              </a:extLst>
            </p:cNvPr>
            <p:cNvSpPr/>
            <p:nvPr/>
          </p:nvSpPr>
          <p:spPr>
            <a:xfrm>
              <a:off x="1581666" y="4651305"/>
              <a:ext cx="1742302" cy="95866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4" name="Title 1">
              <a:extLst>
                <a:ext uri="{FF2B5EF4-FFF2-40B4-BE49-F238E27FC236}">
                  <a16:creationId xmlns:a16="http://schemas.microsoft.com/office/drawing/2014/main" id="{60680033-015B-42A3-BB1C-832BBD2F7F49}"/>
                </a:ext>
              </a:extLst>
            </p:cNvPr>
            <p:cNvSpPr txBox="1">
              <a:spLocks/>
            </p:cNvSpPr>
            <p:nvPr/>
          </p:nvSpPr>
          <p:spPr>
            <a:xfrm>
              <a:off x="1677820" y="4618774"/>
              <a:ext cx="1708126" cy="526618"/>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姓名：</a:t>
              </a:r>
              <a:r>
                <a:rPr kumimoji="0" lang="en-US" altLang="zh-CN"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XXX</a:t>
              </a:r>
            </a:p>
            <a:p>
              <a:pPr algn="just">
                <a:lnSpc>
                  <a:spcPct val="150000"/>
                </a:lnSpc>
                <a:defRPr/>
              </a:pPr>
              <a:r>
                <a:rPr lang="zh-CN" altLang="en-US" sz="2000" b="0" dirty="0">
                  <a:solidFill>
                    <a:srgbClr val="FFFFFF"/>
                  </a:solidFill>
                  <a:latin typeface="Source Sans Pro" charset="0"/>
                  <a:ea typeface="Source Sans Pro" charset="0"/>
                  <a:cs typeface="Source Sans Pro" charset="0"/>
                </a:rPr>
                <a:t>班级：</a:t>
              </a:r>
              <a:r>
                <a:rPr lang="en-US" altLang="zh-CN" sz="2000" b="0" dirty="0">
                  <a:solidFill>
                    <a:srgbClr val="FFFFFF"/>
                  </a:solidFill>
                  <a:latin typeface="Source Sans Pro" charset="0"/>
                  <a:ea typeface="Source Sans Pro" charset="0"/>
                  <a:cs typeface="Source Sans Pro" charset="0"/>
                </a:rPr>
                <a:t>XXX</a:t>
              </a: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grpSp>
      <p:grpSp>
        <p:nvGrpSpPr>
          <p:cNvPr id="45" name="组合 44">
            <a:extLst>
              <a:ext uri="{FF2B5EF4-FFF2-40B4-BE49-F238E27FC236}">
                <a16:creationId xmlns:a16="http://schemas.microsoft.com/office/drawing/2014/main" id="{831CDDAE-CDE1-4E5D-97E5-8D36EFD695BF}"/>
              </a:ext>
            </a:extLst>
          </p:cNvPr>
          <p:cNvGrpSpPr/>
          <p:nvPr/>
        </p:nvGrpSpPr>
        <p:grpSpPr>
          <a:xfrm>
            <a:off x="5201278" y="4753732"/>
            <a:ext cx="1804280" cy="991195"/>
            <a:chOff x="1581666" y="4618774"/>
            <a:chExt cx="1804280" cy="991195"/>
          </a:xfrm>
        </p:grpSpPr>
        <p:sp>
          <p:nvSpPr>
            <p:cNvPr id="46" name="矩形 45">
              <a:extLst>
                <a:ext uri="{FF2B5EF4-FFF2-40B4-BE49-F238E27FC236}">
                  <a16:creationId xmlns:a16="http://schemas.microsoft.com/office/drawing/2014/main" id="{736B736A-65D6-47F4-94D8-EDA34E552847}"/>
                </a:ext>
              </a:extLst>
            </p:cNvPr>
            <p:cNvSpPr/>
            <p:nvPr/>
          </p:nvSpPr>
          <p:spPr>
            <a:xfrm>
              <a:off x="1581666" y="4651305"/>
              <a:ext cx="1742302" cy="95866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7" name="Title 1">
              <a:extLst>
                <a:ext uri="{FF2B5EF4-FFF2-40B4-BE49-F238E27FC236}">
                  <a16:creationId xmlns:a16="http://schemas.microsoft.com/office/drawing/2014/main" id="{076C57EB-BF52-4493-A08A-FB080FA5CD58}"/>
                </a:ext>
              </a:extLst>
            </p:cNvPr>
            <p:cNvSpPr txBox="1">
              <a:spLocks/>
            </p:cNvSpPr>
            <p:nvPr/>
          </p:nvSpPr>
          <p:spPr>
            <a:xfrm>
              <a:off x="1677820" y="4618774"/>
              <a:ext cx="1708126" cy="526618"/>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姓名：</a:t>
              </a:r>
              <a:r>
                <a:rPr kumimoji="0" lang="en-US" altLang="zh-CN"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XXX</a:t>
              </a:r>
            </a:p>
            <a:p>
              <a:pPr algn="just">
                <a:lnSpc>
                  <a:spcPct val="150000"/>
                </a:lnSpc>
                <a:defRPr/>
              </a:pPr>
              <a:r>
                <a:rPr lang="zh-CN" altLang="en-US" sz="2000" b="0" dirty="0">
                  <a:solidFill>
                    <a:srgbClr val="FFFFFF"/>
                  </a:solidFill>
                  <a:latin typeface="Source Sans Pro" charset="0"/>
                  <a:ea typeface="Source Sans Pro" charset="0"/>
                  <a:cs typeface="Source Sans Pro" charset="0"/>
                </a:rPr>
                <a:t>班级：</a:t>
              </a:r>
              <a:r>
                <a:rPr lang="en-US" altLang="zh-CN" sz="2000" b="0" dirty="0">
                  <a:solidFill>
                    <a:srgbClr val="FFFFFF"/>
                  </a:solidFill>
                  <a:latin typeface="Source Sans Pro" charset="0"/>
                  <a:ea typeface="Source Sans Pro" charset="0"/>
                  <a:cs typeface="Source Sans Pro" charset="0"/>
                </a:rPr>
                <a:t>XXX</a:t>
              </a: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grpSp>
      <p:grpSp>
        <p:nvGrpSpPr>
          <p:cNvPr id="48" name="组合 47">
            <a:extLst>
              <a:ext uri="{FF2B5EF4-FFF2-40B4-BE49-F238E27FC236}">
                <a16:creationId xmlns:a16="http://schemas.microsoft.com/office/drawing/2014/main" id="{9EA0DE9D-9D7C-473C-A055-4ED0BF73682D}"/>
              </a:ext>
            </a:extLst>
          </p:cNvPr>
          <p:cNvGrpSpPr/>
          <p:nvPr/>
        </p:nvGrpSpPr>
        <p:grpSpPr>
          <a:xfrm>
            <a:off x="8827986" y="4521443"/>
            <a:ext cx="1804280" cy="991195"/>
            <a:chOff x="1581666" y="4618774"/>
            <a:chExt cx="1804280" cy="991195"/>
          </a:xfrm>
        </p:grpSpPr>
        <p:sp>
          <p:nvSpPr>
            <p:cNvPr id="49" name="矩形 48">
              <a:extLst>
                <a:ext uri="{FF2B5EF4-FFF2-40B4-BE49-F238E27FC236}">
                  <a16:creationId xmlns:a16="http://schemas.microsoft.com/office/drawing/2014/main" id="{3CD457E7-10E8-4F5C-AD77-0862C63C044F}"/>
                </a:ext>
              </a:extLst>
            </p:cNvPr>
            <p:cNvSpPr/>
            <p:nvPr/>
          </p:nvSpPr>
          <p:spPr>
            <a:xfrm>
              <a:off x="1581666" y="4651305"/>
              <a:ext cx="1742302" cy="95866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50" name="Title 1">
              <a:extLst>
                <a:ext uri="{FF2B5EF4-FFF2-40B4-BE49-F238E27FC236}">
                  <a16:creationId xmlns:a16="http://schemas.microsoft.com/office/drawing/2014/main" id="{22B5AC2D-2BEF-41CD-8441-02D7140F9181}"/>
                </a:ext>
              </a:extLst>
            </p:cNvPr>
            <p:cNvSpPr txBox="1">
              <a:spLocks/>
            </p:cNvSpPr>
            <p:nvPr/>
          </p:nvSpPr>
          <p:spPr>
            <a:xfrm>
              <a:off x="1677820" y="4618774"/>
              <a:ext cx="1708126" cy="526618"/>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姓名：</a:t>
              </a:r>
              <a:r>
                <a:rPr kumimoji="0" lang="en-US" altLang="zh-CN" sz="20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XXX</a:t>
              </a:r>
            </a:p>
            <a:p>
              <a:pPr algn="just">
                <a:lnSpc>
                  <a:spcPct val="150000"/>
                </a:lnSpc>
                <a:defRPr/>
              </a:pPr>
              <a:r>
                <a:rPr lang="zh-CN" altLang="en-US" sz="2000" b="0" dirty="0">
                  <a:solidFill>
                    <a:srgbClr val="FFFFFF"/>
                  </a:solidFill>
                  <a:latin typeface="Source Sans Pro" charset="0"/>
                  <a:ea typeface="Source Sans Pro" charset="0"/>
                  <a:cs typeface="Source Sans Pro" charset="0"/>
                </a:rPr>
                <a:t>班级：</a:t>
              </a:r>
              <a:r>
                <a:rPr lang="en-US" altLang="zh-CN" sz="2000" b="0" dirty="0">
                  <a:solidFill>
                    <a:srgbClr val="FFFFFF"/>
                  </a:solidFill>
                  <a:latin typeface="Source Sans Pro" charset="0"/>
                  <a:ea typeface="Source Sans Pro" charset="0"/>
                  <a:cs typeface="Source Sans Pro" charset="0"/>
                </a:rPr>
                <a:t>XXX</a:t>
              </a: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grpSp>
    </p:spTree>
    <p:extLst>
      <p:ext uri="{BB962C8B-B14F-4D97-AF65-F5344CB8AC3E}">
        <p14:creationId xmlns:p14="http://schemas.microsoft.com/office/powerpoint/2010/main" val="122747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32">
            <a:extLst>
              <a:ext uri="{FF2B5EF4-FFF2-40B4-BE49-F238E27FC236}">
                <a16:creationId xmlns:a16="http://schemas.microsoft.com/office/drawing/2014/main" id="{8DCEAA78-85FC-4B49-967B-6B6CEAA72BD9}"/>
              </a:ext>
            </a:extLst>
          </p:cNvPr>
          <p:cNvSpPr/>
          <p:nvPr>
            <p:custDataLst>
              <p:tags r:id="rId1"/>
            </p:custDataLst>
          </p:nvPr>
        </p:nvSpPr>
        <p:spPr>
          <a:xfrm>
            <a:off x="0" y="0"/>
            <a:ext cx="4785571" cy="6895807"/>
          </a:xfrm>
          <a:custGeom>
            <a:avLst/>
            <a:gdLst>
              <a:gd name="connsiteX0" fmla="*/ 0 w 6644640"/>
              <a:gd name="connsiteY0" fmla="*/ 0 h 6858000"/>
              <a:gd name="connsiteX1" fmla="*/ 5359310 w 6644640"/>
              <a:gd name="connsiteY1" fmla="*/ 0 h 6858000"/>
              <a:gd name="connsiteX2" fmla="*/ 5519300 w 6644640"/>
              <a:gd name="connsiteY2" fmla="*/ 223093 h 6858000"/>
              <a:gd name="connsiteX3" fmla="*/ 6644640 w 6644640"/>
              <a:gd name="connsiteY3" fmla="*/ 3876235 h 6858000"/>
              <a:gd name="connsiteX4" fmla="*/ 5994869 w 6644640"/>
              <a:gd name="connsiteY4" fmla="*/ 6708933 h 6858000"/>
              <a:gd name="connsiteX5" fmla="*/ 5917874 w 6644640"/>
              <a:gd name="connsiteY5" fmla="*/ 6858000 h 6858000"/>
              <a:gd name="connsiteX6" fmla="*/ 0 w 66446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4640" h="6858000">
                <a:moveTo>
                  <a:pt x="0" y="0"/>
                </a:moveTo>
                <a:lnTo>
                  <a:pt x="5359310" y="0"/>
                </a:lnTo>
                <a:lnTo>
                  <a:pt x="5519300" y="223093"/>
                </a:lnTo>
                <a:cubicBezTo>
                  <a:pt x="6229781" y="1265904"/>
                  <a:pt x="6644640" y="2523029"/>
                  <a:pt x="6644640" y="3876235"/>
                </a:cubicBezTo>
                <a:cubicBezTo>
                  <a:pt x="6644640" y="4891140"/>
                  <a:pt x="6411282" y="5851999"/>
                  <a:pt x="5994869" y="6708933"/>
                </a:cubicBezTo>
                <a:lnTo>
                  <a:pt x="5917874" y="6858000"/>
                </a:lnTo>
                <a:lnTo>
                  <a:pt x="0" y="685800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Segoe UI"/>
            </a:endParaRPr>
          </a:p>
        </p:txBody>
      </p:sp>
      <p:sp>
        <p:nvSpPr>
          <p:cNvPr id="92" name="矩形 91">
            <a:extLst>
              <a:ext uri="{FF2B5EF4-FFF2-40B4-BE49-F238E27FC236}">
                <a16:creationId xmlns:a16="http://schemas.microsoft.com/office/drawing/2014/main" id="{2D6309B0-644F-44F3-AD2F-45C98CF5A65D}"/>
              </a:ext>
            </a:extLst>
          </p:cNvPr>
          <p:cNvSpPr/>
          <p:nvPr/>
        </p:nvSpPr>
        <p:spPr>
          <a:xfrm>
            <a:off x="-12696" y="0"/>
            <a:ext cx="5499093" cy="6858000"/>
          </a:xfrm>
          <a:prstGeom prst="rect">
            <a:avLst/>
          </a:prstGeom>
          <a:solidFill>
            <a:srgbClr val="1C819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704DDCD0-DD55-4B4C-BC6C-26B1C9DD0A17}"/>
              </a:ext>
            </a:extLst>
          </p:cNvPr>
          <p:cNvGrpSpPr/>
          <p:nvPr/>
        </p:nvGrpSpPr>
        <p:grpSpPr>
          <a:xfrm>
            <a:off x="-3828" y="199645"/>
            <a:ext cx="1191451" cy="2478723"/>
            <a:chOff x="-3828" y="199645"/>
            <a:chExt cx="1191451" cy="2478723"/>
          </a:xfrm>
          <a:solidFill>
            <a:srgbClr val="1C819E"/>
          </a:solidFill>
        </p:grpSpPr>
        <p:sp>
          <p:nvSpPr>
            <p:cNvPr id="23" name="Freeform 8">
              <a:extLst>
                <a:ext uri="{FF2B5EF4-FFF2-40B4-BE49-F238E27FC236}">
                  <a16:creationId xmlns:a16="http://schemas.microsoft.com/office/drawing/2014/main" id="{D255833D-1345-4D01-883F-DF73B844E222}"/>
                </a:ext>
              </a:extLst>
            </p:cNvPr>
            <p:cNvSpPr/>
            <p:nvPr/>
          </p:nvSpPr>
          <p:spPr bwMode="auto">
            <a:xfrm>
              <a:off x="-3828" y="199645"/>
              <a:ext cx="1191451" cy="2378740"/>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grpFill/>
            <a:ln w="6350" cap="flat">
              <a:noFill/>
              <a:prstDash val="solid"/>
              <a:miter lim="800000"/>
            </a:ln>
          </p:spPr>
          <p:txBody>
            <a:bodyPr vert="horz" wrap="square" lIns="91440" tIns="45720" rIns="91440" bIns="45720" numCol="1" anchor="t" anchorCtr="0" compatLnSpc="1"/>
            <a:lstStyle/>
            <a:p>
              <a:endParaRPr lang="zh-CN" altLang="en-US"/>
            </a:p>
          </p:txBody>
        </p:sp>
        <p:sp>
          <p:nvSpPr>
            <p:cNvPr id="24" name="Freeform 9">
              <a:extLst>
                <a:ext uri="{FF2B5EF4-FFF2-40B4-BE49-F238E27FC236}">
                  <a16:creationId xmlns:a16="http://schemas.microsoft.com/office/drawing/2014/main" id="{523419CD-C49A-4B39-991F-1025B67FE244}"/>
                </a:ext>
              </a:extLst>
            </p:cNvPr>
            <p:cNvSpPr/>
            <p:nvPr/>
          </p:nvSpPr>
          <p:spPr bwMode="auto">
            <a:xfrm>
              <a:off x="348101" y="1743464"/>
              <a:ext cx="466611" cy="934904"/>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E6E6D4"/>
            </a:solidFill>
            <a:ln>
              <a:noFill/>
            </a:ln>
          </p:spPr>
          <p:txBody>
            <a:bodyPr vert="horz" wrap="square" lIns="91440" tIns="45720" rIns="91440" bIns="45720" numCol="1" anchor="t" anchorCtr="0" compatLnSpc="1"/>
            <a:lstStyle/>
            <a:p>
              <a:endParaRPr lang="zh-CN" altLang="en-US" dirty="0"/>
            </a:p>
          </p:txBody>
        </p:sp>
      </p:grpSp>
      <p:sp>
        <p:nvSpPr>
          <p:cNvPr id="90" name="文本框 89">
            <a:extLst>
              <a:ext uri="{FF2B5EF4-FFF2-40B4-BE49-F238E27FC236}">
                <a16:creationId xmlns:a16="http://schemas.microsoft.com/office/drawing/2014/main" id="{6784337F-1010-49CB-A7AF-A5E1980289BD}"/>
              </a:ext>
            </a:extLst>
          </p:cNvPr>
          <p:cNvSpPr txBox="1"/>
          <p:nvPr/>
        </p:nvSpPr>
        <p:spPr>
          <a:xfrm>
            <a:off x="1905855" y="0"/>
            <a:ext cx="1661993" cy="6857999"/>
          </a:xfrm>
          <a:prstGeom prst="rect">
            <a:avLst/>
          </a:prstGeom>
          <a:noFill/>
          <a:ln>
            <a:noFill/>
          </a:ln>
        </p:spPr>
        <p:txBody>
          <a:bodyPr vert="eaVert" wrap="square" rtlCol="0">
            <a:spAutoFit/>
          </a:bodyPr>
          <a:lstStyle/>
          <a:p>
            <a:pPr algn="dist"/>
            <a:r>
              <a:rPr lang="en-US" altLang="zh-CN" sz="9600" b="1" dirty="0">
                <a:solidFill>
                  <a:schemeClr val="bg1">
                    <a:alpha val="30000"/>
                  </a:schemeClr>
                </a:solidFill>
                <a:latin typeface="+mj-ea"/>
                <a:ea typeface="+mj-ea"/>
              </a:rPr>
              <a:t>CONTENTS</a:t>
            </a:r>
            <a:endParaRPr lang="zh-CN" altLang="en-US" sz="9600" b="1" dirty="0">
              <a:solidFill>
                <a:schemeClr val="bg1">
                  <a:alpha val="30000"/>
                </a:schemeClr>
              </a:solidFill>
              <a:latin typeface="+mj-ea"/>
              <a:ea typeface="+mj-ea"/>
            </a:endParaRPr>
          </a:p>
        </p:txBody>
      </p:sp>
      <p:sp>
        <p:nvSpPr>
          <p:cNvPr id="91" name="文本框 90">
            <a:extLst>
              <a:ext uri="{FF2B5EF4-FFF2-40B4-BE49-F238E27FC236}">
                <a16:creationId xmlns:a16="http://schemas.microsoft.com/office/drawing/2014/main" id="{ADB5148F-9D1B-40AC-A8B3-1D7012C0E2B8}"/>
              </a:ext>
            </a:extLst>
          </p:cNvPr>
          <p:cNvSpPr txBox="1"/>
          <p:nvPr/>
        </p:nvSpPr>
        <p:spPr>
          <a:xfrm>
            <a:off x="1535276" y="2619531"/>
            <a:ext cx="2422362" cy="1200329"/>
          </a:xfrm>
          <a:prstGeom prst="rect">
            <a:avLst/>
          </a:prstGeom>
          <a:noFill/>
        </p:spPr>
        <p:txBody>
          <a:bodyPr wrap="square" rtlCol="0">
            <a:spAutoFit/>
          </a:bodyPr>
          <a:lstStyle/>
          <a:p>
            <a:r>
              <a:rPr lang="zh-CN" altLang="en-US" sz="7200" b="0" spc="1600" dirty="0">
                <a:solidFill>
                  <a:schemeClr val="bg1"/>
                </a:solidFill>
                <a:latin typeface="+mj-ea"/>
                <a:ea typeface="+mj-ea"/>
              </a:rPr>
              <a:t>目录</a:t>
            </a:r>
          </a:p>
        </p:txBody>
      </p:sp>
      <p:grpSp>
        <p:nvGrpSpPr>
          <p:cNvPr id="3" name="组合 2">
            <a:extLst>
              <a:ext uri="{FF2B5EF4-FFF2-40B4-BE49-F238E27FC236}">
                <a16:creationId xmlns:a16="http://schemas.microsoft.com/office/drawing/2014/main" id="{C1AAE655-7CAF-4210-A956-806024762AB2}"/>
              </a:ext>
            </a:extLst>
          </p:cNvPr>
          <p:cNvGrpSpPr/>
          <p:nvPr/>
        </p:nvGrpSpPr>
        <p:grpSpPr>
          <a:xfrm>
            <a:off x="6204629" y="813923"/>
            <a:ext cx="4987365" cy="5810109"/>
            <a:chOff x="6240965" y="1238129"/>
            <a:chExt cx="4987365" cy="5810109"/>
          </a:xfrm>
        </p:grpSpPr>
        <p:grpSp>
          <p:nvGrpSpPr>
            <p:cNvPr id="69" name="组合 68">
              <a:extLst>
                <a:ext uri="{FF2B5EF4-FFF2-40B4-BE49-F238E27FC236}">
                  <a16:creationId xmlns:a16="http://schemas.microsoft.com/office/drawing/2014/main" id="{2E3DE7CA-8805-415E-BB86-DC8E710CD654}"/>
                </a:ext>
              </a:extLst>
            </p:cNvPr>
            <p:cNvGrpSpPr/>
            <p:nvPr/>
          </p:nvGrpSpPr>
          <p:grpSpPr>
            <a:xfrm>
              <a:off x="6240965" y="1238129"/>
              <a:ext cx="4561189" cy="5429971"/>
              <a:chOff x="6791047" y="803452"/>
              <a:chExt cx="4561189" cy="5429971"/>
            </a:xfrm>
          </p:grpSpPr>
          <p:grpSp>
            <p:nvGrpSpPr>
              <p:cNvPr id="70" name="组合 69">
                <a:extLst>
                  <a:ext uri="{FF2B5EF4-FFF2-40B4-BE49-F238E27FC236}">
                    <a16:creationId xmlns:a16="http://schemas.microsoft.com/office/drawing/2014/main" id="{614FC505-5963-4A5D-8659-8D7B1FC2FF02}"/>
                  </a:ext>
                </a:extLst>
              </p:cNvPr>
              <p:cNvGrpSpPr/>
              <p:nvPr/>
            </p:nvGrpSpPr>
            <p:grpSpPr>
              <a:xfrm>
                <a:off x="6791047" y="803452"/>
                <a:ext cx="4561189" cy="1287760"/>
                <a:chOff x="6695294" y="808832"/>
                <a:chExt cx="4561189" cy="1287760"/>
              </a:xfrm>
            </p:grpSpPr>
            <p:sp>
              <p:nvSpPr>
                <p:cNvPr id="86" name="菱形 85">
                  <a:extLst>
                    <a:ext uri="{FF2B5EF4-FFF2-40B4-BE49-F238E27FC236}">
                      <a16:creationId xmlns:a16="http://schemas.microsoft.com/office/drawing/2014/main" id="{BF0B56BA-EBA7-41A1-B93F-835C17EB1CBC}"/>
                    </a:ext>
                  </a:extLst>
                </p:cNvPr>
                <p:cNvSpPr/>
                <p:nvPr/>
              </p:nvSpPr>
              <p:spPr>
                <a:xfrm>
                  <a:off x="6695294" y="808832"/>
                  <a:ext cx="1000906" cy="1000906"/>
                </a:xfrm>
                <a:prstGeom prst="diamond">
                  <a:avLst/>
                </a:prstGeom>
                <a:solidFill>
                  <a:srgbClr val="005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mj-lt"/>
                      <a:ea typeface="思源黑体 CN Light" panose="020B0300000000000000" pitchFamily="34" charset="-122"/>
                      <a:cs typeface="+mn-cs"/>
                    </a:rPr>
                    <a:t>01</a:t>
                  </a:r>
                  <a:endParaRPr kumimoji="0" lang="zh-CN" altLang="en-US" sz="2000" b="0" i="0" u="none" strike="noStrike" kern="1200" cap="none" spc="0" normalizeH="0" baseline="0" noProof="0" dirty="0">
                    <a:ln>
                      <a:noFill/>
                    </a:ln>
                    <a:solidFill>
                      <a:prstClr val="white"/>
                    </a:solidFill>
                    <a:effectLst/>
                    <a:uLnTx/>
                    <a:uFillTx/>
                    <a:latin typeface="+mj-lt"/>
                    <a:ea typeface="思源黑体 CN Light" panose="020B0300000000000000" pitchFamily="34" charset="-122"/>
                    <a:cs typeface="+mn-cs"/>
                  </a:endParaRPr>
                </a:p>
              </p:txBody>
            </p:sp>
            <p:sp>
              <p:nvSpPr>
                <p:cNvPr id="88" name="文本框 87">
                  <a:extLst>
                    <a:ext uri="{FF2B5EF4-FFF2-40B4-BE49-F238E27FC236}">
                      <a16:creationId xmlns:a16="http://schemas.microsoft.com/office/drawing/2014/main" id="{14ABACA1-E7AE-4401-ADD6-008F3D047FED}"/>
                    </a:ext>
                  </a:extLst>
                </p:cNvPr>
                <p:cNvSpPr txBox="1"/>
                <p:nvPr/>
              </p:nvSpPr>
              <p:spPr>
                <a:xfrm>
                  <a:off x="8092658" y="1023073"/>
                  <a:ext cx="3163825" cy="1073519"/>
                </a:xfrm>
                <a:prstGeom prst="rect">
                  <a:avLst/>
                </a:prstGeom>
                <a:noFill/>
                <a:ln>
                  <a:noFill/>
                </a:ln>
              </p:spPr>
              <p:txBody>
                <a:bodyPr wrap="square" rtlCol="0">
                  <a:spAutoFit/>
                </a:bodyPr>
                <a:lstStyle/>
                <a:p>
                  <a:pPr>
                    <a:defRPr/>
                  </a:pPr>
                  <a:r>
                    <a:rPr lang="zh-CN" altLang="en-US" sz="3200" spc="600" dirty="0"/>
                    <a:t>此处输入标题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40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endParaRPr>
                </a:p>
              </p:txBody>
            </p:sp>
          </p:grpSp>
          <p:sp>
            <p:nvSpPr>
              <p:cNvPr id="82" name="菱形 81">
                <a:extLst>
                  <a:ext uri="{FF2B5EF4-FFF2-40B4-BE49-F238E27FC236}">
                    <a16:creationId xmlns:a16="http://schemas.microsoft.com/office/drawing/2014/main" id="{303232D6-FA71-47C1-9C1F-602839F5D187}"/>
                  </a:ext>
                </a:extLst>
              </p:cNvPr>
              <p:cNvSpPr/>
              <p:nvPr/>
            </p:nvSpPr>
            <p:spPr>
              <a:xfrm>
                <a:off x="6791048" y="2279807"/>
                <a:ext cx="1000906" cy="1000906"/>
              </a:xfrm>
              <a:prstGeom prst="diamond">
                <a:avLst/>
              </a:prstGeom>
              <a:solidFill>
                <a:srgbClr val="005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mj-lt"/>
                    <a:ea typeface="思源黑体 CN Light" panose="020B0300000000000000" pitchFamily="34" charset="-122"/>
                    <a:cs typeface="+mn-cs"/>
                  </a:rPr>
                  <a:t>02</a:t>
                </a:r>
                <a:endParaRPr kumimoji="0" lang="zh-CN" altLang="en-US" sz="2000" b="0" i="0" u="none" strike="noStrike" kern="1200" cap="none" spc="0" normalizeH="0" baseline="0" noProof="0" dirty="0">
                  <a:ln>
                    <a:noFill/>
                  </a:ln>
                  <a:solidFill>
                    <a:prstClr val="white"/>
                  </a:solidFill>
                  <a:effectLst/>
                  <a:uLnTx/>
                  <a:uFillTx/>
                  <a:latin typeface="+mj-lt"/>
                  <a:ea typeface="思源黑体 CN Light" panose="020B0300000000000000" pitchFamily="34" charset="-122"/>
                  <a:cs typeface="+mn-cs"/>
                </a:endParaRPr>
              </a:p>
            </p:txBody>
          </p:sp>
          <p:sp>
            <p:nvSpPr>
              <p:cNvPr id="78" name="菱形 77">
                <a:extLst>
                  <a:ext uri="{FF2B5EF4-FFF2-40B4-BE49-F238E27FC236}">
                    <a16:creationId xmlns:a16="http://schemas.microsoft.com/office/drawing/2014/main" id="{EEB6186C-B378-466B-A5F7-3C57D31519FC}"/>
                  </a:ext>
                </a:extLst>
              </p:cNvPr>
              <p:cNvSpPr/>
              <p:nvPr/>
            </p:nvSpPr>
            <p:spPr>
              <a:xfrm>
                <a:off x="6791048" y="3756162"/>
                <a:ext cx="1000906" cy="1000906"/>
              </a:xfrm>
              <a:prstGeom prst="diamond">
                <a:avLst/>
              </a:prstGeom>
              <a:solidFill>
                <a:srgbClr val="005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mj-lt"/>
                    <a:ea typeface="思源黑体 CN Light" panose="020B0300000000000000" pitchFamily="34" charset="-122"/>
                    <a:cs typeface="+mn-cs"/>
                  </a:rPr>
                  <a:t>03</a:t>
                </a:r>
                <a:endParaRPr kumimoji="0" lang="zh-CN" altLang="en-US" sz="2000" b="0" i="0" u="none" strike="noStrike" kern="1200" cap="none" spc="0" normalizeH="0" baseline="0" noProof="0" dirty="0">
                  <a:ln>
                    <a:noFill/>
                  </a:ln>
                  <a:solidFill>
                    <a:prstClr val="white"/>
                  </a:solidFill>
                  <a:effectLst/>
                  <a:uLnTx/>
                  <a:uFillTx/>
                  <a:latin typeface="+mj-lt"/>
                  <a:ea typeface="思源黑体 CN Light" panose="020B0300000000000000" pitchFamily="34" charset="-122"/>
                  <a:cs typeface="+mn-cs"/>
                </a:endParaRPr>
              </a:p>
            </p:txBody>
          </p:sp>
          <p:sp>
            <p:nvSpPr>
              <p:cNvPr id="74" name="菱形 73">
                <a:extLst>
                  <a:ext uri="{FF2B5EF4-FFF2-40B4-BE49-F238E27FC236}">
                    <a16:creationId xmlns:a16="http://schemas.microsoft.com/office/drawing/2014/main" id="{F33EA373-2BE2-4D4D-830F-F590A072C39A}"/>
                  </a:ext>
                </a:extLst>
              </p:cNvPr>
              <p:cNvSpPr/>
              <p:nvPr/>
            </p:nvSpPr>
            <p:spPr>
              <a:xfrm>
                <a:off x="6791048" y="5232517"/>
                <a:ext cx="1000906" cy="1000906"/>
              </a:xfrm>
              <a:prstGeom prst="diamond">
                <a:avLst/>
              </a:prstGeom>
              <a:solidFill>
                <a:srgbClr val="005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mj-lt"/>
                    <a:ea typeface="思源黑体 CN Light" panose="020B0300000000000000" pitchFamily="34" charset="-122"/>
                    <a:cs typeface="+mn-cs"/>
                  </a:rPr>
                  <a:t>04</a:t>
                </a:r>
                <a:endParaRPr kumimoji="0" lang="zh-CN" altLang="en-US" sz="2000" b="0" i="0" u="none" strike="noStrike" kern="1200" cap="none" spc="0" normalizeH="0" baseline="0" noProof="0" dirty="0">
                  <a:ln>
                    <a:noFill/>
                  </a:ln>
                  <a:solidFill>
                    <a:prstClr val="white"/>
                  </a:solidFill>
                  <a:effectLst/>
                  <a:uLnTx/>
                  <a:uFillTx/>
                  <a:latin typeface="+mj-lt"/>
                  <a:ea typeface="思源黑体 CN Light" panose="020B0300000000000000" pitchFamily="34" charset="-122"/>
                  <a:cs typeface="+mn-cs"/>
                </a:endParaRPr>
              </a:p>
            </p:txBody>
          </p:sp>
        </p:grpSp>
        <p:sp>
          <p:nvSpPr>
            <p:cNvPr id="30" name="文本框 29">
              <a:extLst>
                <a:ext uri="{FF2B5EF4-FFF2-40B4-BE49-F238E27FC236}">
                  <a16:creationId xmlns:a16="http://schemas.microsoft.com/office/drawing/2014/main" id="{57999CC2-BEFA-42A4-A0FC-D9E13A3F1466}"/>
                </a:ext>
              </a:extLst>
            </p:cNvPr>
            <p:cNvSpPr txBox="1"/>
            <p:nvPr/>
          </p:nvSpPr>
          <p:spPr>
            <a:xfrm>
              <a:off x="7645849" y="5863298"/>
              <a:ext cx="3574961" cy="1077218"/>
            </a:xfrm>
            <a:prstGeom prst="rect">
              <a:avLst/>
            </a:prstGeom>
            <a:noFill/>
            <a:ln>
              <a:noFill/>
            </a:ln>
          </p:spPr>
          <p:txBody>
            <a:bodyPr wrap="square" rtlCol="0">
              <a:spAutoFit/>
            </a:bodyPr>
            <a:lstStyle/>
            <a:p>
              <a:pPr>
                <a:defRPr/>
              </a:pPr>
              <a:r>
                <a:rPr lang="zh-CN" altLang="en-US" sz="3200" spc="600" dirty="0"/>
                <a:t>此处输入标题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40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9AFCD1F6-6164-450B-987A-B53026C0E645}"/>
                </a:ext>
              </a:extLst>
            </p:cNvPr>
            <p:cNvSpPr txBox="1"/>
            <p:nvPr/>
          </p:nvSpPr>
          <p:spPr>
            <a:xfrm>
              <a:off x="7638329" y="4460638"/>
              <a:ext cx="3163825" cy="1073519"/>
            </a:xfrm>
            <a:prstGeom prst="rect">
              <a:avLst/>
            </a:prstGeom>
            <a:noFill/>
            <a:ln>
              <a:noFill/>
            </a:ln>
          </p:spPr>
          <p:txBody>
            <a:bodyPr wrap="square" rtlCol="0">
              <a:spAutoFit/>
            </a:bodyPr>
            <a:lstStyle/>
            <a:p>
              <a:pPr>
                <a:defRPr/>
              </a:pPr>
              <a:r>
                <a:rPr lang="zh-CN" altLang="en-US" sz="3200" spc="600" dirty="0"/>
                <a:t>此处输入标题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40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C012E02-9D8D-4109-AC70-B10EA1CA17CD}"/>
                </a:ext>
              </a:extLst>
            </p:cNvPr>
            <p:cNvSpPr txBox="1"/>
            <p:nvPr/>
          </p:nvSpPr>
          <p:spPr>
            <a:xfrm>
              <a:off x="7638329" y="2956504"/>
              <a:ext cx="3163825" cy="1073519"/>
            </a:xfrm>
            <a:prstGeom prst="rect">
              <a:avLst/>
            </a:prstGeom>
            <a:noFill/>
            <a:ln>
              <a:noFill/>
            </a:ln>
          </p:spPr>
          <p:txBody>
            <a:bodyPr wrap="square" rtlCol="0">
              <a:spAutoFit/>
            </a:bodyPr>
            <a:lstStyle/>
            <a:p>
              <a:pPr>
                <a:defRPr/>
              </a:pPr>
              <a:r>
                <a:rPr lang="zh-CN" altLang="en-US" sz="3200" spc="600" dirty="0"/>
                <a:t>此处输入标题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40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05E8E7C-33AE-48EF-92C2-B057C81C08DB}"/>
                </a:ext>
              </a:extLst>
            </p:cNvPr>
            <p:cNvSpPr txBox="1"/>
            <p:nvPr/>
          </p:nvSpPr>
          <p:spPr>
            <a:xfrm>
              <a:off x="7638329" y="2092751"/>
              <a:ext cx="3582481" cy="646331"/>
            </a:xfrm>
            <a:prstGeom prst="rect">
              <a:avLst/>
            </a:prstGeom>
            <a:noFill/>
          </p:spPr>
          <p:txBody>
            <a:bodyPr wrap="square" rtlCol="0">
              <a:spAutoFit/>
            </a:bodyPr>
            <a:lstStyle/>
            <a:p>
              <a:r>
                <a:rPr lang="zh-CN" altLang="en-US" dirty="0"/>
                <a:t>CLICK HERE TO ADD TITLE</a:t>
              </a:r>
            </a:p>
            <a:p>
              <a:endParaRPr lang="zh-CN" altLang="en-US" dirty="0"/>
            </a:p>
          </p:txBody>
        </p:sp>
        <p:sp>
          <p:nvSpPr>
            <p:cNvPr id="34" name="文本框 33">
              <a:extLst>
                <a:ext uri="{FF2B5EF4-FFF2-40B4-BE49-F238E27FC236}">
                  <a16:creationId xmlns:a16="http://schemas.microsoft.com/office/drawing/2014/main" id="{F9A7A1B0-E76F-4734-BAA4-4D20B1879F15}"/>
                </a:ext>
              </a:extLst>
            </p:cNvPr>
            <p:cNvSpPr txBox="1"/>
            <p:nvPr/>
          </p:nvSpPr>
          <p:spPr>
            <a:xfrm>
              <a:off x="7645849" y="6401907"/>
              <a:ext cx="3582481" cy="646331"/>
            </a:xfrm>
            <a:prstGeom prst="rect">
              <a:avLst/>
            </a:prstGeom>
            <a:noFill/>
          </p:spPr>
          <p:txBody>
            <a:bodyPr wrap="square" rtlCol="0">
              <a:spAutoFit/>
            </a:bodyPr>
            <a:lstStyle/>
            <a:p>
              <a:r>
                <a:rPr lang="zh-CN" altLang="en-US" dirty="0"/>
                <a:t>CLICK HERE TO ADD TITLE</a:t>
              </a:r>
            </a:p>
            <a:p>
              <a:endParaRPr lang="zh-CN" altLang="en-US" dirty="0"/>
            </a:p>
          </p:txBody>
        </p:sp>
        <p:sp>
          <p:nvSpPr>
            <p:cNvPr id="35" name="文本框 34">
              <a:extLst>
                <a:ext uri="{FF2B5EF4-FFF2-40B4-BE49-F238E27FC236}">
                  <a16:creationId xmlns:a16="http://schemas.microsoft.com/office/drawing/2014/main" id="{83A95B67-37AA-47C6-ACA8-D0DC3ADAEC8A}"/>
                </a:ext>
              </a:extLst>
            </p:cNvPr>
            <p:cNvSpPr txBox="1"/>
            <p:nvPr/>
          </p:nvSpPr>
          <p:spPr>
            <a:xfrm>
              <a:off x="7645849" y="5001660"/>
              <a:ext cx="3582481" cy="646331"/>
            </a:xfrm>
            <a:prstGeom prst="rect">
              <a:avLst/>
            </a:prstGeom>
            <a:noFill/>
          </p:spPr>
          <p:txBody>
            <a:bodyPr wrap="square" rtlCol="0">
              <a:spAutoFit/>
            </a:bodyPr>
            <a:lstStyle/>
            <a:p>
              <a:r>
                <a:rPr lang="zh-CN" altLang="en-US" dirty="0"/>
                <a:t>CLICK HERE TO ADD TITLE</a:t>
              </a:r>
            </a:p>
            <a:p>
              <a:endParaRPr lang="zh-CN" altLang="en-US" dirty="0"/>
            </a:p>
          </p:txBody>
        </p:sp>
        <p:sp>
          <p:nvSpPr>
            <p:cNvPr id="36" name="文本框 35">
              <a:extLst>
                <a:ext uri="{FF2B5EF4-FFF2-40B4-BE49-F238E27FC236}">
                  <a16:creationId xmlns:a16="http://schemas.microsoft.com/office/drawing/2014/main" id="{EEE5BC25-8276-4EA9-BBC6-D1594AC62A76}"/>
                </a:ext>
              </a:extLst>
            </p:cNvPr>
            <p:cNvSpPr txBox="1"/>
            <p:nvPr/>
          </p:nvSpPr>
          <p:spPr>
            <a:xfrm>
              <a:off x="7645849" y="3598999"/>
              <a:ext cx="3582481" cy="646331"/>
            </a:xfrm>
            <a:prstGeom prst="rect">
              <a:avLst/>
            </a:prstGeom>
            <a:noFill/>
          </p:spPr>
          <p:txBody>
            <a:bodyPr wrap="square" rtlCol="0">
              <a:spAutoFit/>
            </a:bodyPr>
            <a:lstStyle/>
            <a:p>
              <a:r>
                <a:rPr lang="zh-CN" altLang="en-US" dirty="0"/>
                <a:t>CLICK HERE TO ADD TITLE</a:t>
              </a:r>
            </a:p>
            <a:p>
              <a:endParaRPr lang="zh-CN" altLang="en-US" dirty="0"/>
            </a:p>
          </p:txBody>
        </p:sp>
      </p:grpSp>
    </p:spTree>
    <p:extLst>
      <p:ext uri="{BB962C8B-B14F-4D97-AF65-F5344CB8AC3E}">
        <p14:creationId xmlns:p14="http://schemas.microsoft.com/office/powerpoint/2010/main" val="13900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圆: 空心 21">
            <a:extLst>
              <a:ext uri="{FF2B5EF4-FFF2-40B4-BE49-F238E27FC236}">
                <a16:creationId xmlns:a16="http://schemas.microsoft.com/office/drawing/2014/main" id="{0A903853-A9D6-49C9-95D9-A3F770E72F88}"/>
              </a:ext>
            </a:extLst>
          </p:cNvPr>
          <p:cNvSpPr/>
          <p:nvPr/>
        </p:nvSpPr>
        <p:spPr>
          <a:xfrm>
            <a:off x="1724295" y="-948323"/>
            <a:ext cx="8719726" cy="8719720"/>
          </a:xfrm>
          <a:prstGeom prst="donut">
            <a:avLst>
              <a:gd name="adj" fmla="val 6216"/>
            </a:avLst>
          </a:prstGeom>
          <a:solidFill>
            <a:srgbClr val="1C819E">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苹方 常规" panose="020B0300000000000000" pitchFamily="34" charset="-122"/>
              <a:ea typeface="苹方 常规" panose="020B0300000000000000" pitchFamily="34" charset="-122"/>
            </a:endParaRPr>
          </a:p>
        </p:txBody>
      </p:sp>
      <p:sp>
        <p:nvSpPr>
          <p:cNvPr id="32" name="椭圆 31">
            <a:extLst>
              <a:ext uri="{FF2B5EF4-FFF2-40B4-BE49-F238E27FC236}">
                <a16:creationId xmlns:a16="http://schemas.microsoft.com/office/drawing/2014/main" id="{5C637CC7-7471-4F9F-96EF-DFF007F63094}"/>
              </a:ext>
            </a:extLst>
          </p:cNvPr>
          <p:cNvSpPr/>
          <p:nvPr/>
        </p:nvSpPr>
        <p:spPr>
          <a:xfrm>
            <a:off x="1336432" y="-1330569"/>
            <a:ext cx="9519138" cy="9519138"/>
          </a:xfrm>
          <a:prstGeom prst="ellipse">
            <a:avLst/>
          </a:prstGeom>
          <a:noFill/>
          <a:ln>
            <a:solidFill>
              <a:srgbClr val="00587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a:extLst>
              <a:ext uri="{FF2B5EF4-FFF2-40B4-BE49-F238E27FC236}">
                <a16:creationId xmlns:a16="http://schemas.microsoft.com/office/drawing/2014/main" id="{BA137131-B70D-4DC7-9853-72B3E9F48DA7}"/>
              </a:ext>
            </a:extLst>
          </p:cNvPr>
          <p:cNvSpPr txBox="1"/>
          <p:nvPr/>
        </p:nvSpPr>
        <p:spPr>
          <a:xfrm>
            <a:off x="3667722" y="2537989"/>
            <a:ext cx="5095111" cy="1569660"/>
          </a:xfrm>
          <a:prstGeom prst="rect">
            <a:avLst/>
          </a:prstGeom>
          <a:noFill/>
        </p:spPr>
        <p:txBody>
          <a:bodyPr wrap="square" rtlCol="0">
            <a:spAutoFit/>
          </a:bodyPr>
          <a:lstStyle/>
          <a:p>
            <a:r>
              <a:rPr lang="zh-CN" altLang="en-US" sz="9600" dirty="0">
                <a:solidFill>
                  <a:srgbClr val="1C819E"/>
                </a:solidFill>
                <a:effectLst>
                  <a:reflection stA="73000" endPos="42000" dist="114300" dir="5400000" sy="-100000" algn="bl" rotWithShape="0"/>
                </a:effectLst>
                <a:latin typeface="Source Han Sans Bold" panose="020B0800000000000000" pitchFamily="34" charset="-122"/>
                <a:ea typeface="Source Han Sans Bold" panose="020B0800000000000000" pitchFamily="34" charset="-122"/>
              </a:rPr>
              <a:t>感谢观看</a:t>
            </a:r>
          </a:p>
        </p:txBody>
      </p:sp>
    </p:spTree>
    <p:extLst>
      <p:ext uri="{BB962C8B-B14F-4D97-AF65-F5344CB8AC3E}">
        <p14:creationId xmlns:p14="http://schemas.microsoft.com/office/powerpoint/2010/main" val="795034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35A422C-5802-4269-8081-89951287F4CD}"/>
              </a:ext>
            </a:extLst>
          </p:cNvPr>
          <p:cNvPicPr>
            <a:picLocks noChangeAspect="1"/>
          </p:cNvPicPr>
          <p:nvPr/>
        </p:nvPicPr>
        <p:blipFill>
          <a:blip r:embed="rId4">
            <a:extLst>
              <a:ext uri="{BEBA8EAE-BF5A-486C-A8C5-ECC9F3942E4B}">
                <a14:imgProps xmlns:a14="http://schemas.microsoft.com/office/drawing/2010/main">
                  <a14:imgLayer r:embed="rId5">
                    <a14:imgEffect>
                      <a14:artisticPaintBrush/>
                    </a14:imgEffect>
                  </a14:imgLayer>
                </a14:imgProps>
              </a:ext>
              <a:ext uri="{28A0092B-C50C-407E-A947-70E740481C1C}">
                <a14:useLocalDpi xmlns:a14="http://schemas.microsoft.com/office/drawing/2010/main" val="0"/>
              </a:ext>
            </a:extLst>
          </a:blip>
          <a:stretch>
            <a:fillRect/>
          </a:stretch>
        </p:blipFill>
        <p:spPr>
          <a:xfrm>
            <a:off x="-1" y="0"/>
            <a:ext cx="12304111" cy="6858000"/>
          </a:xfrm>
          <a:prstGeom prst="rect">
            <a:avLst/>
          </a:prstGeom>
        </p:spPr>
      </p:pic>
      <p:sp>
        <p:nvSpPr>
          <p:cNvPr id="13" name="object 3">
            <a:extLst>
              <a:ext uri="{FF2B5EF4-FFF2-40B4-BE49-F238E27FC236}">
                <a16:creationId xmlns:a16="http://schemas.microsoft.com/office/drawing/2014/main" id="{DCF88B33-4B7E-40F9-B083-485336C5AB84}"/>
              </a:ext>
            </a:extLst>
          </p:cNvPr>
          <p:cNvSpPr/>
          <p:nvPr/>
        </p:nvSpPr>
        <p:spPr>
          <a:xfrm>
            <a:off x="-132018" y="-1"/>
            <a:ext cx="13547034" cy="6857999"/>
          </a:xfrm>
          <a:custGeom>
            <a:avLst/>
            <a:gdLst/>
            <a:ahLst/>
            <a:cxnLst/>
            <a:rect l="l" t="t" r="r" b="b"/>
            <a:pathLst>
              <a:path w="6966584" h="3096895">
                <a:moveTo>
                  <a:pt x="0" y="3096768"/>
                </a:moveTo>
                <a:lnTo>
                  <a:pt x="6966204" y="3096768"/>
                </a:lnTo>
                <a:lnTo>
                  <a:pt x="6966204" y="0"/>
                </a:lnTo>
                <a:lnTo>
                  <a:pt x="0" y="0"/>
                </a:lnTo>
                <a:lnTo>
                  <a:pt x="0" y="3096768"/>
                </a:lnTo>
                <a:close/>
              </a:path>
            </a:pathLst>
          </a:custGeom>
          <a:gradFill flip="none" rotWithShape="1">
            <a:gsLst>
              <a:gs pos="100000">
                <a:schemeClr val="accent5">
                  <a:lumMod val="5000"/>
                  <a:lumOff val="95000"/>
                  <a:alpha val="73000"/>
                </a:schemeClr>
              </a:gs>
              <a:gs pos="100000">
                <a:schemeClr val="accent5">
                  <a:lumMod val="45000"/>
                  <a:lumOff val="55000"/>
                  <a:alpha val="50000"/>
                </a:schemeClr>
              </a:gs>
              <a:gs pos="100000">
                <a:schemeClr val="accent5">
                  <a:lumMod val="45000"/>
                  <a:lumOff val="55000"/>
                </a:schemeClr>
              </a:gs>
            </a:gsLst>
            <a:lin ang="0" scaled="0"/>
            <a:tileRect/>
          </a:gradFill>
        </p:spPr>
        <p:txBody>
          <a:bodyPr wrap="square" lIns="0" tIns="0" rIns="0" bIns="0" rtlCol="0"/>
          <a:lstStyle/>
          <a:p>
            <a:endParaRPr dirty="0"/>
          </a:p>
        </p:txBody>
      </p:sp>
      <p:grpSp>
        <p:nvGrpSpPr>
          <p:cNvPr id="3" name="组合 2">
            <a:extLst>
              <a:ext uri="{FF2B5EF4-FFF2-40B4-BE49-F238E27FC236}">
                <a16:creationId xmlns:a16="http://schemas.microsoft.com/office/drawing/2014/main" id="{0CA2AA70-E831-4654-A502-9CC76E27C05C}"/>
              </a:ext>
            </a:extLst>
          </p:cNvPr>
          <p:cNvGrpSpPr/>
          <p:nvPr/>
        </p:nvGrpSpPr>
        <p:grpSpPr>
          <a:xfrm>
            <a:off x="5538257" y="1954935"/>
            <a:ext cx="10110862" cy="3783014"/>
            <a:chOff x="5114925" y="1297859"/>
            <a:chExt cx="10110862" cy="3783014"/>
          </a:xfrm>
          <a:solidFill>
            <a:srgbClr val="1C819E">
              <a:alpha val="66000"/>
            </a:srgbClr>
          </a:solidFill>
        </p:grpSpPr>
        <p:sp>
          <p:nvSpPr>
            <p:cNvPr id="4" name="矩形: 圆角 9">
              <a:extLst>
                <a:ext uri="{FF2B5EF4-FFF2-40B4-BE49-F238E27FC236}">
                  <a16:creationId xmlns:a16="http://schemas.microsoft.com/office/drawing/2014/main" id="{74C7D1E2-CBCA-4623-825B-3FC096A9EFE0}"/>
                </a:ext>
              </a:extLst>
            </p:cNvPr>
            <p:cNvSpPr/>
            <p:nvPr/>
          </p:nvSpPr>
          <p:spPr>
            <a:xfrm>
              <a:off x="5114925" y="1297859"/>
              <a:ext cx="10110862" cy="3783014"/>
            </a:xfrm>
            <a:prstGeom prst="roundRect">
              <a:avLst>
                <a:gd name="adj" fmla="val 50000"/>
              </a:avLst>
            </a:prstGeom>
            <a:grpFill/>
            <a:ln w="12700" cap="flat" cmpd="sng" algn="ctr">
              <a:solidFill>
                <a:srgbClr val="E6E6D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5" name="矩形: 圆角 1">
              <a:extLst>
                <a:ext uri="{FF2B5EF4-FFF2-40B4-BE49-F238E27FC236}">
                  <a16:creationId xmlns:a16="http://schemas.microsoft.com/office/drawing/2014/main" id="{C16E91EA-DD0A-4E35-98F4-695A5A12878A}"/>
                </a:ext>
              </a:extLst>
            </p:cNvPr>
            <p:cNvSpPr/>
            <p:nvPr/>
          </p:nvSpPr>
          <p:spPr>
            <a:xfrm>
              <a:off x="5287023" y="1462554"/>
              <a:ext cx="9737077" cy="3453622"/>
            </a:xfrm>
            <a:prstGeom prst="roundRect">
              <a:avLst>
                <a:gd name="adj" fmla="val 50000"/>
              </a:avLst>
            </a:prstGeom>
            <a:grpFill/>
            <a:ln w="12700" cap="flat" cmpd="sng" algn="ctr">
              <a:solidFill>
                <a:srgbClr val="E6E6D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grpSp>
      <p:grpSp>
        <p:nvGrpSpPr>
          <p:cNvPr id="9" name="组合 8">
            <a:extLst>
              <a:ext uri="{FF2B5EF4-FFF2-40B4-BE49-F238E27FC236}">
                <a16:creationId xmlns:a16="http://schemas.microsoft.com/office/drawing/2014/main" id="{D04BB5A0-B3AF-42A9-BFEA-A9573E53A0FC}"/>
              </a:ext>
            </a:extLst>
          </p:cNvPr>
          <p:cNvGrpSpPr/>
          <p:nvPr/>
        </p:nvGrpSpPr>
        <p:grpSpPr>
          <a:xfrm>
            <a:off x="5879499" y="2518199"/>
            <a:ext cx="6070800" cy="1993436"/>
            <a:chOff x="6013756" y="2518199"/>
            <a:chExt cx="6070800" cy="1993436"/>
          </a:xfrm>
        </p:grpSpPr>
        <p:sp>
          <p:nvSpPr>
            <p:cNvPr id="10" name="标题 1">
              <a:extLst>
                <a:ext uri="{FF2B5EF4-FFF2-40B4-BE49-F238E27FC236}">
                  <a16:creationId xmlns:a16="http://schemas.microsoft.com/office/drawing/2014/main" id="{A4725710-5F0F-4BB1-A4F3-CA123D841F9B}"/>
                </a:ext>
              </a:extLst>
            </p:cNvPr>
            <p:cNvSpPr txBox="1">
              <a:spLocks/>
            </p:cNvSpPr>
            <p:nvPr>
              <p:custDataLst>
                <p:tags r:id="rId1"/>
              </p:custDataLst>
            </p:nvPr>
          </p:nvSpPr>
          <p:spPr>
            <a:xfrm>
              <a:off x="6013756" y="2518199"/>
              <a:ext cx="5760000" cy="1821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bg2"/>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8000" b="0" i="0" u="none" strike="noStrike" kern="1200" cap="none" spc="500" normalizeH="0" baseline="0" noProof="0" dirty="0">
                  <a:ln>
                    <a:noFill/>
                  </a:ln>
                  <a:solidFill>
                    <a:srgbClr val="FFFFFF"/>
                  </a:solidFill>
                  <a:effectLst/>
                  <a:uLnTx/>
                  <a:uFillTx/>
                  <a:latin typeface="Arial"/>
                  <a:ea typeface="黑体" panose="02010609060101010101" pitchFamily="49" charset="-122"/>
                  <a:cs typeface="+mj-cs"/>
                </a:rPr>
                <a:t>THANKS!</a:t>
              </a:r>
              <a:endParaRPr kumimoji="0" lang="zh-CN" altLang="en-US" sz="8000" b="0" i="0" u="none" strike="noStrike" kern="1200" cap="none" spc="500" normalizeH="0" baseline="0" noProof="0" dirty="0">
                <a:ln>
                  <a:noFill/>
                </a:ln>
                <a:solidFill>
                  <a:srgbClr val="FFFFFF"/>
                </a:solidFill>
                <a:effectLst/>
                <a:uLnTx/>
                <a:uFillTx/>
                <a:latin typeface="Arial"/>
                <a:ea typeface="黑体" panose="02010609060101010101" pitchFamily="49" charset="-122"/>
                <a:cs typeface="+mj-cs"/>
              </a:endParaRPr>
            </a:p>
          </p:txBody>
        </p:sp>
        <p:sp>
          <p:nvSpPr>
            <p:cNvPr id="11" name="弧形 10">
              <a:extLst>
                <a:ext uri="{FF2B5EF4-FFF2-40B4-BE49-F238E27FC236}">
                  <a16:creationId xmlns:a16="http://schemas.microsoft.com/office/drawing/2014/main" id="{58C37148-FD11-429B-98DA-EC9C08A4A5E7}"/>
                </a:ext>
              </a:extLst>
            </p:cNvPr>
            <p:cNvSpPr/>
            <p:nvPr/>
          </p:nvSpPr>
          <p:spPr>
            <a:xfrm rot="19165919">
              <a:off x="10302501" y="2729580"/>
              <a:ext cx="1782055" cy="1782055"/>
            </a:xfrm>
            <a:prstGeom prst="arc">
              <a:avLst>
                <a:gd name="adj1" fmla="val 15254248"/>
                <a:gd name="adj2" fmla="val 10447355"/>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Light"/>
                <a:ea typeface="思源黑体 CN Light"/>
                <a:cs typeface="+mn-cs"/>
              </a:endParaRPr>
            </a:p>
          </p:txBody>
        </p:sp>
      </p:grpSp>
    </p:spTree>
    <p:extLst>
      <p:ext uri="{BB962C8B-B14F-4D97-AF65-F5344CB8AC3E}">
        <p14:creationId xmlns:p14="http://schemas.microsoft.com/office/powerpoint/2010/main" val="584927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29" y="-297"/>
            <a:ext cx="12193057" cy="6858594"/>
          </a:xfrm>
          <a:prstGeom prst="rect">
            <a:avLst/>
          </a:prstGeom>
        </p:spPr>
      </p:pic>
    </p:spTree>
    <p:extLst>
      <p:ext uri="{BB962C8B-B14F-4D97-AF65-F5344CB8AC3E}">
        <p14:creationId xmlns:p14="http://schemas.microsoft.com/office/powerpoint/2010/main" val="144858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19">
            <a:extLst>
              <a:ext uri="{FF2B5EF4-FFF2-40B4-BE49-F238E27FC236}">
                <a16:creationId xmlns:a16="http://schemas.microsoft.com/office/drawing/2014/main" id="{7C5B6D8C-C4F7-451F-9FB4-CD9F689B423A}"/>
              </a:ext>
            </a:extLst>
          </p:cNvPr>
          <p:cNvSpPr/>
          <p:nvPr/>
        </p:nvSpPr>
        <p:spPr>
          <a:xfrm>
            <a:off x="-180513" y="20924"/>
            <a:ext cx="12553025" cy="4345396"/>
          </a:xfrm>
          <a:custGeom>
            <a:avLst/>
            <a:gdLst>
              <a:gd name="connsiteX0" fmla="*/ 0 w 12192000"/>
              <a:gd name="connsiteY0" fmla="*/ 0 h 4157568"/>
              <a:gd name="connsiteX1" fmla="*/ 12192000 w 12192000"/>
              <a:gd name="connsiteY1" fmla="*/ 0 h 4157568"/>
              <a:gd name="connsiteX2" fmla="*/ 12192000 w 12192000"/>
              <a:gd name="connsiteY2" fmla="*/ 419367 h 4157568"/>
              <a:gd name="connsiteX3" fmla="*/ 12185476 w 12192000"/>
              <a:gd name="connsiteY3" fmla="*/ 432856 h 4157568"/>
              <a:gd name="connsiteX4" fmla="*/ 6096002 w 12192000"/>
              <a:gd name="connsiteY4" fmla="*/ 4157568 h 4157568"/>
              <a:gd name="connsiteX5" fmla="*/ 6528 w 12192000"/>
              <a:gd name="connsiteY5" fmla="*/ 432856 h 4157568"/>
              <a:gd name="connsiteX6" fmla="*/ 0 w 12192000"/>
              <a:gd name="connsiteY6" fmla="*/ 419360 h 41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57568">
                <a:moveTo>
                  <a:pt x="0" y="0"/>
                </a:moveTo>
                <a:lnTo>
                  <a:pt x="12192000" y="0"/>
                </a:lnTo>
                <a:lnTo>
                  <a:pt x="12192000" y="419367"/>
                </a:lnTo>
                <a:lnTo>
                  <a:pt x="12185476" y="432856"/>
                </a:lnTo>
                <a:cubicBezTo>
                  <a:pt x="11052861" y="2644133"/>
                  <a:pt x="8751172" y="4157568"/>
                  <a:pt x="6096002" y="4157568"/>
                </a:cubicBezTo>
                <a:cubicBezTo>
                  <a:pt x="3440831" y="4157568"/>
                  <a:pt x="1139143" y="2644133"/>
                  <a:pt x="6528" y="432856"/>
                </a:cubicBezTo>
                <a:lnTo>
                  <a:pt x="0" y="419360"/>
                </a:lnTo>
                <a:close/>
              </a:path>
            </a:pathLst>
          </a:custGeom>
          <a:blipFill dpi="0" rotWithShape="1">
            <a:blip r:embed="rId8">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Arial" pitchFamily="34" charset="0"/>
              <a:cs typeface="Arial" pitchFamily="34" charset="0"/>
            </a:endParaRPr>
          </a:p>
        </p:txBody>
      </p:sp>
      <p:sp>
        <p:nvSpPr>
          <p:cNvPr id="32" name="任意多边形: 形状 31">
            <a:extLst>
              <a:ext uri="{FF2B5EF4-FFF2-40B4-BE49-F238E27FC236}">
                <a16:creationId xmlns:a16="http://schemas.microsoft.com/office/drawing/2014/main" id="{C7268F06-1B2E-480E-9380-155B0B941CF2}"/>
              </a:ext>
            </a:extLst>
          </p:cNvPr>
          <p:cNvSpPr/>
          <p:nvPr/>
        </p:nvSpPr>
        <p:spPr>
          <a:xfrm>
            <a:off x="-180513" y="0"/>
            <a:ext cx="12553025" cy="4432444"/>
          </a:xfrm>
          <a:custGeom>
            <a:avLst/>
            <a:gdLst>
              <a:gd name="connsiteX0" fmla="*/ 0 w 12192000"/>
              <a:gd name="connsiteY0" fmla="*/ 0 h 4157568"/>
              <a:gd name="connsiteX1" fmla="*/ 12192000 w 12192000"/>
              <a:gd name="connsiteY1" fmla="*/ 0 h 4157568"/>
              <a:gd name="connsiteX2" fmla="*/ 12192000 w 12192000"/>
              <a:gd name="connsiteY2" fmla="*/ 419367 h 4157568"/>
              <a:gd name="connsiteX3" fmla="*/ 12185476 w 12192000"/>
              <a:gd name="connsiteY3" fmla="*/ 432856 h 4157568"/>
              <a:gd name="connsiteX4" fmla="*/ 6096002 w 12192000"/>
              <a:gd name="connsiteY4" fmla="*/ 4157568 h 4157568"/>
              <a:gd name="connsiteX5" fmla="*/ 6528 w 12192000"/>
              <a:gd name="connsiteY5" fmla="*/ 432856 h 4157568"/>
              <a:gd name="connsiteX6" fmla="*/ 0 w 12192000"/>
              <a:gd name="connsiteY6" fmla="*/ 419360 h 41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57568">
                <a:moveTo>
                  <a:pt x="0" y="0"/>
                </a:moveTo>
                <a:lnTo>
                  <a:pt x="12192000" y="0"/>
                </a:lnTo>
                <a:lnTo>
                  <a:pt x="12192000" y="419367"/>
                </a:lnTo>
                <a:lnTo>
                  <a:pt x="12185476" y="432856"/>
                </a:lnTo>
                <a:cubicBezTo>
                  <a:pt x="11052861" y="2644133"/>
                  <a:pt x="8751172" y="4157568"/>
                  <a:pt x="6096002" y="4157568"/>
                </a:cubicBezTo>
                <a:cubicBezTo>
                  <a:pt x="3440831" y="4157568"/>
                  <a:pt x="1139143" y="2644133"/>
                  <a:pt x="6528" y="432856"/>
                </a:cubicBezTo>
                <a:lnTo>
                  <a:pt x="0" y="419360"/>
                </a:lnTo>
                <a:close/>
              </a:path>
            </a:pathLst>
          </a:custGeom>
          <a:solidFill>
            <a:srgbClr val="1C819E">
              <a:alpha val="8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Arial" pitchFamily="34" charset="0"/>
              <a:cs typeface="Arial" pitchFamily="34" charset="0"/>
            </a:endParaRPr>
          </a:p>
        </p:txBody>
      </p:sp>
      <p:sp>
        <p:nvSpPr>
          <p:cNvPr id="4" name="弧形 3">
            <a:extLst>
              <a:ext uri="{FF2B5EF4-FFF2-40B4-BE49-F238E27FC236}">
                <a16:creationId xmlns:a16="http://schemas.microsoft.com/office/drawing/2014/main" id="{0C90A12F-FE29-4B9A-851F-10C7A62EA2D2}"/>
              </a:ext>
            </a:extLst>
          </p:cNvPr>
          <p:cNvSpPr/>
          <p:nvPr/>
        </p:nvSpPr>
        <p:spPr>
          <a:xfrm>
            <a:off x="-1728788" y="-10291563"/>
            <a:ext cx="15649576" cy="15649576"/>
          </a:xfrm>
          <a:prstGeom prst="arc">
            <a:avLst>
              <a:gd name="adj1" fmla="val 2228558"/>
              <a:gd name="adj2" fmla="val 8649566"/>
            </a:avLst>
          </a:prstGeom>
          <a:noFill/>
          <a:ln w="19050">
            <a:solidFill>
              <a:srgbClr val="4B9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D243ACCA-A3AD-461A-8074-A7F2BBAB87B2}"/>
              </a:ext>
            </a:extLst>
          </p:cNvPr>
          <p:cNvSpPr/>
          <p:nvPr/>
        </p:nvSpPr>
        <p:spPr>
          <a:xfrm flipH="1">
            <a:off x="3504288" y="4726084"/>
            <a:ext cx="682400" cy="682400"/>
          </a:xfrm>
          <a:prstGeom prst="ellipse">
            <a:avLst/>
          </a:prstGeom>
          <a:solidFill>
            <a:srgbClr val="1C8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E8900DC4-C31F-4FB4-B4A5-2CC2F034B76B}"/>
              </a:ext>
            </a:extLst>
          </p:cNvPr>
          <p:cNvSpPr/>
          <p:nvPr/>
        </p:nvSpPr>
        <p:spPr>
          <a:xfrm flipH="1">
            <a:off x="5754801" y="4992567"/>
            <a:ext cx="682400" cy="682400"/>
          </a:xfrm>
          <a:prstGeom prst="ellipse">
            <a:avLst/>
          </a:prstGeom>
          <a:solidFill>
            <a:srgbClr val="1C8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55EB2D69-8A1E-4302-824D-4EF424CE0A9B}"/>
              </a:ext>
            </a:extLst>
          </p:cNvPr>
          <p:cNvSpPr/>
          <p:nvPr/>
        </p:nvSpPr>
        <p:spPr>
          <a:xfrm flipH="1">
            <a:off x="8005314" y="4726084"/>
            <a:ext cx="682400" cy="682400"/>
          </a:xfrm>
          <a:prstGeom prst="ellipse">
            <a:avLst/>
          </a:prstGeom>
          <a:solidFill>
            <a:srgbClr val="1C8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B204153B-AC1B-49DC-81EE-58DDB223ACD8}"/>
              </a:ext>
            </a:extLst>
          </p:cNvPr>
          <p:cNvSpPr/>
          <p:nvPr/>
        </p:nvSpPr>
        <p:spPr>
          <a:xfrm flipH="1">
            <a:off x="1253775" y="3617186"/>
            <a:ext cx="682400" cy="682400"/>
          </a:xfrm>
          <a:prstGeom prst="ellipse">
            <a:avLst/>
          </a:prstGeom>
          <a:solidFill>
            <a:srgbClr val="1C8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77230949-49F3-419F-A480-8FD879366292}"/>
              </a:ext>
            </a:extLst>
          </p:cNvPr>
          <p:cNvSpPr/>
          <p:nvPr/>
        </p:nvSpPr>
        <p:spPr>
          <a:xfrm flipH="1">
            <a:off x="10255826" y="3617186"/>
            <a:ext cx="682400" cy="682400"/>
          </a:xfrm>
          <a:prstGeom prst="ellipse">
            <a:avLst/>
          </a:prstGeom>
          <a:solidFill>
            <a:srgbClr val="1C8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A14C5A1E-1FE6-4B6F-B7AD-95EAFB66210D}"/>
              </a:ext>
            </a:extLst>
          </p:cNvPr>
          <p:cNvSpPr txBox="1"/>
          <p:nvPr/>
        </p:nvSpPr>
        <p:spPr>
          <a:xfrm>
            <a:off x="1338543" y="3597911"/>
            <a:ext cx="682400" cy="769441"/>
          </a:xfrm>
          <a:prstGeom prst="rect">
            <a:avLst/>
          </a:prstGeom>
          <a:noFill/>
        </p:spPr>
        <p:txBody>
          <a:bodyPr wrap="square" rtlCol="0">
            <a:spAutoFit/>
          </a:bodyPr>
          <a:lstStyle/>
          <a:p>
            <a:r>
              <a:rPr lang="en-US" altLang="zh-CN" sz="4400" b="1" dirty="0">
                <a:solidFill>
                  <a:schemeClr val="bg1"/>
                </a:solidFill>
              </a:rPr>
              <a:t>1</a:t>
            </a:r>
            <a:endParaRPr lang="zh-CN" altLang="en-US" sz="4400" b="1" dirty="0">
              <a:solidFill>
                <a:schemeClr val="bg1"/>
              </a:solidFill>
            </a:endParaRPr>
          </a:p>
        </p:txBody>
      </p:sp>
      <p:sp>
        <p:nvSpPr>
          <p:cNvPr id="17" name="文本框 16">
            <a:extLst>
              <a:ext uri="{FF2B5EF4-FFF2-40B4-BE49-F238E27FC236}">
                <a16:creationId xmlns:a16="http://schemas.microsoft.com/office/drawing/2014/main" id="{1EA2E653-2278-4808-8FC0-CC4EC4BD0892}"/>
              </a:ext>
            </a:extLst>
          </p:cNvPr>
          <p:cNvSpPr txBox="1"/>
          <p:nvPr/>
        </p:nvSpPr>
        <p:spPr>
          <a:xfrm>
            <a:off x="3577099" y="4695511"/>
            <a:ext cx="682400" cy="769441"/>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sp>
        <p:nvSpPr>
          <p:cNvPr id="19" name="文本框 18">
            <a:extLst>
              <a:ext uri="{FF2B5EF4-FFF2-40B4-BE49-F238E27FC236}">
                <a16:creationId xmlns:a16="http://schemas.microsoft.com/office/drawing/2014/main" id="{F7C1967D-198B-4249-913F-61199038FDE2}"/>
              </a:ext>
            </a:extLst>
          </p:cNvPr>
          <p:cNvSpPr txBox="1"/>
          <p:nvPr/>
        </p:nvSpPr>
        <p:spPr>
          <a:xfrm>
            <a:off x="5845368" y="4953601"/>
            <a:ext cx="682400" cy="769441"/>
          </a:xfrm>
          <a:prstGeom prst="rect">
            <a:avLst/>
          </a:prstGeom>
          <a:noFill/>
        </p:spPr>
        <p:txBody>
          <a:bodyPr wrap="square" rtlCol="0">
            <a:spAutoFit/>
          </a:bodyPr>
          <a:lstStyle/>
          <a:p>
            <a:r>
              <a:rPr lang="en-US" altLang="zh-CN" sz="4400" b="1" dirty="0">
                <a:solidFill>
                  <a:schemeClr val="bg1"/>
                </a:solidFill>
              </a:rPr>
              <a:t>3</a:t>
            </a:r>
            <a:endParaRPr lang="zh-CN" altLang="en-US" sz="4400" b="1" dirty="0">
              <a:solidFill>
                <a:schemeClr val="bg1"/>
              </a:solidFill>
            </a:endParaRPr>
          </a:p>
        </p:txBody>
      </p:sp>
      <p:sp>
        <p:nvSpPr>
          <p:cNvPr id="21" name="文本框 20">
            <a:extLst>
              <a:ext uri="{FF2B5EF4-FFF2-40B4-BE49-F238E27FC236}">
                <a16:creationId xmlns:a16="http://schemas.microsoft.com/office/drawing/2014/main" id="{BF546428-C129-4A35-8317-7D2820554896}"/>
              </a:ext>
            </a:extLst>
          </p:cNvPr>
          <p:cNvSpPr txBox="1"/>
          <p:nvPr/>
        </p:nvSpPr>
        <p:spPr>
          <a:xfrm>
            <a:off x="8040868" y="4682563"/>
            <a:ext cx="682400" cy="769441"/>
          </a:xfrm>
          <a:prstGeom prst="rect">
            <a:avLst/>
          </a:prstGeom>
          <a:noFill/>
        </p:spPr>
        <p:txBody>
          <a:bodyPr wrap="square" rtlCol="0">
            <a:spAutoFit/>
          </a:bodyPr>
          <a:lstStyle/>
          <a:p>
            <a:r>
              <a:rPr lang="en-US" altLang="zh-CN" sz="4400" b="1" dirty="0">
                <a:solidFill>
                  <a:schemeClr val="bg1"/>
                </a:solidFill>
              </a:rPr>
              <a:t>4</a:t>
            </a:r>
            <a:endParaRPr lang="zh-CN" altLang="en-US" sz="4400" b="1" dirty="0">
              <a:solidFill>
                <a:schemeClr val="bg1"/>
              </a:solidFill>
            </a:endParaRPr>
          </a:p>
        </p:txBody>
      </p:sp>
      <p:sp>
        <p:nvSpPr>
          <p:cNvPr id="22" name="文本框 21">
            <a:extLst>
              <a:ext uri="{FF2B5EF4-FFF2-40B4-BE49-F238E27FC236}">
                <a16:creationId xmlns:a16="http://schemas.microsoft.com/office/drawing/2014/main" id="{EC3EBB41-4CA2-44D8-8AC2-58A777CC1AE6}"/>
              </a:ext>
            </a:extLst>
          </p:cNvPr>
          <p:cNvSpPr txBox="1"/>
          <p:nvPr/>
        </p:nvSpPr>
        <p:spPr>
          <a:xfrm>
            <a:off x="10353464" y="3603629"/>
            <a:ext cx="682400" cy="769441"/>
          </a:xfrm>
          <a:prstGeom prst="rect">
            <a:avLst/>
          </a:prstGeom>
          <a:noFill/>
        </p:spPr>
        <p:txBody>
          <a:bodyPr wrap="square" rtlCol="0">
            <a:spAutoFit/>
          </a:bodyPr>
          <a:lstStyle/>
          <a:p>
            <a:r>
              <a:rPr lang="en-US" altLang="zh-CN" sz="4400" b="1" dirty="0">
                <a:solidFill>
                  <a:schemeClr val="bg1"/>
                </a:solidFill>
              </a:rPr>
              <a:t>5</a:t>
            </a:r>
            <a:endParaRPr lang="zh-CN" altLang="en-US" sz="4400" b="1" dirty="0">
              <a:solidFill>
                <a:schemeClr val="bg1"/>
              </a:solidFill>
            </a:endParaRPr>
          </a:p>
        </p:txBody>
      </p:sp>
      <p:sp>
        <p:nvSpPr>
          <p:cNvPr id="23" name="文本框 22">
            <a:extLst>
              <a:ext uri="{FF2B5EF4-FFF2-40B4-BE49-F238E27FC236}">
                <a16:creationId xmlns:a16="http://schemas.microsoft.com/office/drawing/2014/main" id="{A11E780A-D348-4985-B3D9-AB6E4628A292}"/>
              </a:ext>
            </a:extLst>
          </p:cNvPr>
          <p:cNvSpPr txBox="1"/>
          <p:nvPr/>
        </p:nvSpPr>
        <p:spPr>
          <a:xfrm>
            <a:off x="3952418" y="1587661"/>
            <a:ext cx="4969565" cy="769441"/>
          </a:xfrm>
          <a:prstGeom prst="rect">
            <a:avLst/>
          </a:prstGeom>
          <a:noFill/>
        </p:spPr>
        <p:txBody>
          <a:bodyPr wrap="square" rtlCol="0">
            <a:spAutoFit/>
          </a:bodyPr>
          <a:lstStyle/>
          <a:p>
            <a:r>
              <a:rPr lang="zh-CN" altLang="en-US" sz="4400" b="1" dirty="0">
                <a:solidFill>
                  <a:schemeClr val="bg1"/>
                </a:solidFill>
                <a:ea typeface="微软雅黑" pitchFamily="34" charset="-122"/>
                <a:cs typeface="宋体" pitchFamily="2" charset="-122"/>
              </a:rPr>
              <a:t>目录</a:t>
            </a:r>
            <a:r>
              <a:rPr lang="en-US" altLang="zh-CN" sz="4400" dirty="0">
                <a:solidFill>
                  <a:schemeClr val="bg1"/>
                </a:solidFill>
                <a:ea typeface="微软雅黑" pitchFamily="34" charset="-122"/>
                <a:cs typeface="宋体" pitchFamily="2" charset="-122"/>
              </a:rPr>
              <a:t>CONTENTS</a:t>
            </a:r>
            <a:endParaRPr lang="zh-CN" altLang="en-US" sz="4400" b="1" dirty="0">
              <a:solidFill>
                <a:schemeClr val="bg1"/>
              </a:solidFill>
            </a:endParaRPr>
          </a:p>
        </p:txBody>
      </p:sp>
      <p:sp>
        <p:nvSpPr>
          <p:cNvPr id="3" name="矩形 2">
            <a:extLst>
              <a:ext uri="{FF2B5EF4-FFF2-40B4-BE49-F238E27FC236}">
                <a16:creationId xmlns:a16="http://schemas.microsoft.com/office/drawing/2014/main" id="{164B6DAC-DD6F-4CB0-BF4D-72D7C3526E6A}"/>
              </a:ext>
            </a:extLst>
          </p:cNvPr>
          <p:cNvSpPr/>
          <p:nvPr/>
        </p:nvSpPr>
        <p:spPr>
          <a:xfrm>
            <a:off x="4051826" y="2314373"/>
            <a:ext cx="4235647" cy="369332"/>
          </a:xfrm>
          <a:prstGeom prst="rect">
            <a:avLst/>
          </a:prstGeom>
        </p:spPr>
        <p:txBody>
          <a:bodyPr wrap="square">
            <a:spAutoFit/>
          </a:bodyPr>
          <a:lstStyle/>
          <a:p>
            <a:pPr algn="dist"/>
            <a:r>
              <a:rPr lang="en-US" altLang="zh-CN" dirty="0">
                <a:solidFill>
                  <a:schemeClr val="bg1"/>
                </a:solidFill>
                <a:latin typeface="Arial" pitchFamily="34" charset="0"/>
                <a:cs typeface="Arial" pitchFamily="34" charset="0"/>
              </a:rPr>
              <a:t>This is a subtitle for your presentation</a:t>
            </a:r>
            <a:endParaRPr lang="zh-CN" altLang="en-US" dirty="0">
              <a:solidFill>
                <a:schemeClr val="bg1"/>
              </a:solidFill>
              <a:latin typeface="Arial" pitchFamily="34" charset="0"/>
              <a:cs typeface="Arial" pitchFamily="34" charset="0"/>
            </a:endParaRPr>
          </a:p>
        </p:txBody>
      </p:sp>
      <p:sp>
        <p:nvSpPr>
          <p:cNvPr id="24" name="PA_库_矩形 4">
            <a:extLst>
              <a:ext uri="{FF2B5EF4-FFF2-40B4-BE49-F238E27FC236}">
                <a16:creationId xmlns:a16="http://schemas.microsoft.com/office/drawing/2014/main" id="{D98E258E-E7BE-457B-A56B-75730639F82B}"/>
              </a:ext>
            </a:extLst>
          </p:cNvPr>
          <p:cNvSpPr/>
          <p:nvPr>
            <p:custDataLst>
              <p:tags r:id="rId1"/>
            </p:custDataLst>
          </p:nvPr>
        </p:nvSpPr>
        <p:spPr>
          <a:xfrm>
            <a:off x="399495" y="4373217"/>
            <a:ext cx="2204557" cy="400110"/>
          </a:xfrm>
          <a:prstGeom prst="rect">
            <a:avLst/>
          </a:prstGeom>
        </p:spPr>
        <p:txBody>
          <a:bodyPr wrap="square">
            <a:spAutoFit/>
          </a:bodyPr>
          <a:lstStyle/>
          <a:p>
            <a:r>
              <a:rPr lang="zh-CN" altLang="en-US" sz="2000" spc="600" dirty="0">
                <a:solidFill>
                  <a:srgbClr val="005874"/>
                </a:solidFill>
              </a:rPr>
              <a:t>此处输入标题</a:t>
            </a:r>
          </a:p>
        </p:txBody>
      </p:sp>
      <p:sp>
        <p:nvSpPr>
          <p:cNvPr id="25" name="PA_库_矩形 4">
            <a:extLst>
              <a:ext uri="{FF2B5EF4-FFF2-40B4-BE49-F238E27FC236}">
                <a16:creationId xmlns:a16="http://schemas.microsoft.com/office/drawing/2014/main" id="{1FF39B80-CC25-4F88-8D52-837AC46D5204}"/>
              </a:ext>
            </a:extLst>
          </p:cNvPr>
          <p:cNvSpPr/>
          <p:nvPr>
            <p:custDataLst>
              <p:tags r:id="rId2"/>
            </p:custDataLst>
          </p:nvPr>
        </p:nvSpPr>
        <p:spPr>
          <a:xfrm>
            <a:off x="2848294" y="5473830"/>
            <a:ext cx="2175522" cy="400110"/>
          </a:xfrm>
          <a:prstGeom prst="rect">
            <a:avLst/>
          </a:prstGeom>
        </p:spPr>
        <p:txBody>
          <a:bodyPr wrap="square">
            <a:spAutoFit/>
          </a:bodyPr>
          <a:lstStyle/>
          <a:p>
            <a:r>
              <a:rPr lang="zh-CN" altLang="en-US" sz="2000" spc="600" dirty="0">
                <a:solidFill>
                  <a:srgbClr val="005874"/>
                </a:solidFill>
              </a:rPr>
              <a:t>此处输入标题</a:t>
            </a:r>
          </a:p>
        </p:txBody>
      </p:sp>
      <p:sp>
        <p:nvSpPr>
          <p:cNvPr id="26" name="PA_库_矩形 4">
            <a:extLst>
              <a:ext uri="{FF2B5EF4-FFF2-40B4-BE49-F238E27FC236}">
                <a16:creationId xmlns:a16="http://schemas.microsoft.com/office/drawing/2014/main" id="{DF16CCF5-667C-469C-B189-B9A136F72AE8}"/>
              </a:ext>
            </a:extLst>
          </p:cNvPr>
          <p:cNvSpPr/>
          <p:nvPr>
            <p:custDataLst>
              <p:tags r:id="rId3"/>
            </p:custDataLst>
          </p:nvPr>
        </p:nvSpPr>
        <p:spPr>
          <a:xfrm>
            <a:off x="5184066" y="5787740"/>
            <a:ext cx="2175522" cy="400110"/>
          </a:xfrm>
          <a:prstGeom prst="rect">
            <a:avLst/>
          </a:prstGeom>
        </p:spPr>
        <p:txBody>
          <a:bodyPr wrap="square">
            <a:spAutoFit/>
          </a:bodyPr>
          <a:lstStyle/>
          <a:p>
            <a:r>
              <a:rPr lang="zh-CN" altLang="en-US" sz="2000" spc="600" dirty="0">
                <a:solidFill>
                  <a:srgbClr val="005874"/>
                </a:solidFill>
              </a:rPr>
              <a:t>此处输入标题</a:t>
            </a:r>
          </a:p>
        </p:txBody>
      </p:sp>
      <p:sp>
        <p:nvSpPr>
          <p:cNvPr id="27" name="PA_库_矩形 4">
            <a:extLst>
              <a:ext uri="{FF2B5EF4-FFF2-40B4-BE49-F238E27FC236}">
                <a16:creationId xmlns:a16="http://schemas.microsoft.com/office/drawing/2014/main" id="{0C3F0EBC-B7F4-45EA-B35E-ADFBE58C6067}"/>
              </a:ext>
            </a:extLst>
          </p:cNvPr>
          <p:cNvSpPr/>
          <p:nvPr>
            <p:custDataLst>
              <p:tags r:id="rId4"/>
            </p:custDataLst>
          </p:nvPr>
        </p:nvSpPr>
        <p:spPr>
          <a:xfrm>
            <a:off x="7450155" y="5473830"/>
            <a:ext cx="2303902" cy="400110"/>
          </a:xfrm>
          <a:prstGeom prst="rect">
            <a:avLst/>
          </a:prstGeom>
        </p:spPr>
        <p:txBody>
          <a:bodyPr wrap="square">
            <a:spAutoFit/>
          </a:bodyPr>
          <a:lstStyle/>
          <a:p>
            <a:r>
              <a:rPr lang="zh-CN" altLang="en-US" sz="2000" spc="600" dirty="0">
                <a:solidFill>
                  <a:srgbClr val="005874"/>
                </a:solidFill>
              </a:rPr>
              <a:t>此处输入标题</a:t>
            </a:r>
          </a:p>
        </p:txBody>
      </p:sp>
      <p:sp>
        <p:nvSpPr>
          <p:cNvPr id="28" name="PA_库_矩形 4">
            <a:extLst>
              <a:ext uri="{FF2B5EF4-FFF2-40B4-BE49-F238E27FC236}">
                <a16:creationId xmlns:a16="http://schemas.microsoft.com/office/drawing/2014/main" id="{2C36DB49-78BD-429A-BE85-B7BDC84704F0}"/>
              </a:ext>
            </a:extLst>
          </p:cNvPr>
          <p:cNvSpPr/>
          <p:nvPr>
            <p:custDataLst>
              <p:tags r:id="rId5"/>
            </p:custDataLst>
          </p:nvPr>
        </p:nvSpPr>
        <p:spPr>
          <a:xfrm>
            <a:off x="9697637" y="4385604"/>
            <a:ext cx="2358528" cy="400110"/>
          </a:xfrm>
          <a:prstGeom prst="rect">
            <a:avLst/>
          </a:prstGeom>
        </p:spPr>
        <p:txBody>
          <a:bodyPr wrap="square">
            <a:spAutoFit/>
          </a:bodyPr>
          <a:lstStyle/>
          <a:p>
            <a:r>
              <a:rPr lang="zh-CN" altLang="en-US" sz="2000" spc="600" dirty="0">
                <a:solidFill>
                  <a:srgbClr val="005874"/>
                </a:solidFill>
              </a:rPr>
              <a:t>此处输入标题</a:t>
            </a:r>
          </a:p>
        </p:txBody>
      </p:sp>
    </p:spTree>
    <p:extLst>
      <p:ext uri="{BB962C8B-B14F-4D97-AF65-F5344CB8AC3E}">
        <p14:creationId xmlns:p14="http://schemas.microsoft.com/office/powerpoint/2010/main" val="3044048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85930" y="0"/>
            <a:ext cx="3315210" cy="6858000"/>
            <a:chOff x="2501011" y="330200"/>
            <a:chExt cx="4125595" cy="8534401"/>
          </a:xfrm>
          <a:solidFill>
            <a:srgbClr val="005874"/>
          </a:solidFill>
        </p:grpSpPr>
        <p:sp>
          <p:nvSpPr>
            <p:cNvPr id="3" name="等腰三角形 2"/>
            <p:cNvSpPr/>
            <p:nvPr/>
          </p:nvSpPr>
          <p:spPr>
            <a:xfrm>
              <a:off x="3327908" y="3302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等腰三角形 3"/>
            <p:cNvSpPr/>
            <p:nvPr/>
          </p:nvSpPr>
          <p:spPr>
            <a:xfrm flipV="1">
              <a:off x="3327908" y="17526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等腰三角形 4"/>
            <p:cNvSpPr/>
            <p:nvPr/>
          </p:nvSpPr>
          <p:spPr>
            <a:xfrm flipV="1">
              <a:off x="2501011" y="3302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 name="等腰三角形 5"/>
            <p:cNvSpPr/>
            <p:nvPr/>
          </p:nvSpPr>
          <p:spPr>
            <a:xfrm>
              <a:off x="4151630" y="17526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等腰三角形 6"/>
            <p:cNvSpPr/>
            <p:nvPr/>
          </p:nvSpPr>
          <p:spPr>
            <a:xfrm flipV="1">
              <a:off x="4152900" y="31750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等腰三角形 7"/>
            <p:cNvSpPr/>
            <p:nvPr/>
          </p:nvSpPr>
          <p:spPr>
            <a:xfrm>
              <a:off x="4976622" y="31750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等腰三角形 9"/>
            <p:cNvSpPr/>
            <p:nvPr/>
          </p:nvSpPr>
          <p:spPr>
            <a:xfrm flipV="1">
              <a:off x="4976622" y="45974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等腰三角形 10"/>
            <p:cNvSpPr/>
            <p:nvPr/>
          </p:nvSpPr>
          <p:spPr>
            <a:xfrm>
              <a:off x="4150995" y="45974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等腰三角形 11"/>
            <p:cNvSpPr/>
            <p:nvPr/>
          </p:nvSpPr>
          <p:spPr>
            <a:xfrm flipV="1">
              <a:off x="4150995" y="60198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3" name="等腰三角形 12"/>
            <p:cNvSpPr/>
            <p:nvPr/>
          </p:nvSpPr>
          <p:spPr>
            <a:xfrm>
              <a:off x="3324098" y="6019800"/>
              <a:ext cx="1649984" cy="142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等腰三角形 13"/>
            <p:cNvSpPr/>
            <p:nvPr/>
          </p:nvSpPr>
          <p:spPr>
            <a:xfrm flipV="1">
              <a:off x="3327907" y="7442200"/>
              <a:ext cx="1649984" cy="14224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5" name="等腰三角形 14"/>
            <p:cNvSpPr/>
            <p:nvPr/>
          </p:nvSpPr>
          <p:spPr>
            <a:xfrm>
              <a:off x="2501011" y="7442200"/>
              <a:ext cx="1649984" cy="14224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44" name="PA_库_矩形 4">
            <a:extLst>
              <a:ext uri="{FF2B5EF4-FFF2-40B4-BE49-F238E27FC236}">
                <a16:creationId xmlns:a16="http://schemas.microsoft.com/office/drawing/2014/main" id="{E1CC0377-3447-485D-AE0B-DC9CCB41A603}"/>
              </a:ext>
            </a:extLst>
          </p:cNvPr>
          <p:cNvSpPr/>
          <p:nvPr>
            <p:custDataLst>
              <p:tags r:id="rId1"/>
            </p:custDataLst>
          </p:nvPr>
        </p:nvSpPr>
        <p:spPr>
          <a:xfrm>
            <a:off x="7056782" y="586408"/>
            <a:ext cx="5197095" cy="369332"/>
          </a:xfrm>
          <a:prstGeom prst="rect">
            <a:avLst/>
          </a:prstGeom>
        </p:spPr>
        <p:txBody>
          <a:bodyPr wrap="square">
            <a:spAutoFit/>
          </a:bodyPr>
          <a:lstStyle/>
          <a:p>
            <a:r>
              <a:rPr lang="zh-CN" altLang="en-US" spc="600" dirty="0">
                <a:latin typeface="+mj-lt"/>
              </a:rPr>
              <a:t>此处输入标题</a:t>
            </a:r>
          </a:p>
        </p:txBody>
      </p:sp>
      <p:sp>
        <p:nvSpPr>
          <p:cNvPr id="17" name="文本框 16">
            <a:extLst>
              <a:ext uri="{FF2B5EF4-FFF2-40B4-BE49-F238E27FC236}">
                <a16:creationId xmlns:a16="http://schemas.microsoft.com/office/drawing/2014/main" id="{6F7AADD5-2B5A-46F7-AF84-D551F5564AD5}"/>
              </a:ext>
            </a:extLst>
          </p:cNvPr>
          <p:cNvSpPr txBox="1"/>
          <p:nvPr/>
        </p:nvSpPr>
        <p:spPr>
          <a:xfrm>
            <a:off x="1541852" y="2462431"/>
            <a:ext cx="2681364" cy="1261884"/>
          </a:xfrm>
          <a:prstGeom prst="rect">
            <a:avLst/>
          </a:prstGeom>
          <a:noFill/>
        </p:spPr>
        <p:txBody>
          <a:bodyPr wrap="square" rtlCol="0">
            <a:spAutoFit/>
          </a:bodyPr>
          <a:lstStyle/>
          <a:p>
            <a:r>
              <a:rPr lang="zh-CN" altLang="en-US" sz="4400" b="1" dirty="0">
                <a:solidFill>
                  <a:schemeClr val="tx2"/>
                </a:solidFill>
                <a:latin typeface="+mn-ea"/>
              </a:rPr>
              <a:t>目录</a:t>
            </a:r>
            <a:r>
              <a:rPr lang="en-US" altLang="zh-CN" sz="3200" dirty="0">
                <a:solidFill>
                  <a:srgbClr val="005874"/>
                </a:solidFill>
                <a:latin typeface="+mn-ea"/>
                <a:cs typeface="宋体" pitchFamily="2" charset="-122"/>
              </a:rPr>
              <a:t>CONTENTS</a:t>
            </a:r>
            <a:endParaRPr lang="zh-CN" altLang="en-US" sz="3200" b="1" dirty="0">
              <a:solidFill>
                <a:schemeClr val="tx2"/>
              </a:solidFill>
              <a:latin typeface="+mn-ea"/>
            </a:endParaRPr>
          </a:p>
        </p:txBody>
      </p:sp>
      <p:grpSp>
        <p:nvGrpSpPr>
          <p:cNvPr id="18" name="组合 17">
            <a:extLst>
              <a:ext uri="{FF2B5EF4-FFF2-40B4-BE49-F238E27FC236}">
                <a16:creationId xmlns:a16="http://schemas.microsoft.com/office/drawing/2014/main" id="{FF028C58-7827-4F3F-BD0A-747752769DB3}"/>
              </a:ext>
            </a:extLst>
          </p:cNvPr>
          <p:cNvGrpSpPr/>
          <p:nvPr/>
        </p:nvGrpSpPr>
        <p:grpSpPr>
          <a:xfrm>
            <a:off x="6392311" y="437432"/>
            <a:ext cx="4480279" cy="5909983"/>
            <a:chOff x="6417456" y="497506"/>
            <a:chExt cx="4480279" cy="5909983"/>
          </a:xfrm>
        </p:grpSpPr>
        <p:grpSp>
          <p:nvGrpSpPr>
            <p:cNvPr id="9" name="组合 8">
              <a:extLst>
                <a:ext uri="{FF2B5EF4-FFF2-40B4-BE49-F238E27FC236}">
                  <a16:creationId xmlns:a16="http://schemas.microsoft.com/office/drawing/2014/main" id="{40709635-EEFD-4B22-9674-4F4605C90083}"/>
                </a:ext>
              </a:extLst>
            </p:cNvPr>
            <p:cNvGrpSpPr/>
            <p:nvPr/>
          </p:nvGrpSpPr>
          <p:grpSpPr>
            <a:xfrm>
              <a:off x="6417456" y="574055"/>
              <a:ext cx="4480279" cy="585857"/>
              <a:chOff x="6407679" y="959776"/>
              <a:chExt cx="4480279" cy="585857"/>
            </a:xfrm>
            <a:solidFill>
              <a:schemeClr val="bg1"/>
            </a:solidFill>
          </p:grpSpPr>
          <p:sp>
            <p:nvSpPr>
              <p:cNvPr id="49" name="矩形 48">
                <a:extLst>
                  <a:ext uri="{FF2B5EF4-FFF2-40B4-BE49-F238E27FC236}">
                    <a16:creationId xmlns:a16="http://schemas.microsoft.com/office/drawing/2014/main" id="{A9F5C041-B64D-4F0F-9BEF-26E5C076D604}"/>
                  </a:ext>
                </a:extLst>
              </p:cNvPr>
              <p:cNvSpPr/>
              <p:nvPr/>
            </p:nvSpPr>
            <p:spPr>
              <a:xfrm>
                <a:off x="6407679" y="959776"/>
                <a:ext cx="568006" cy="5680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ans Light"/>
                  <a:ea typeface="思源黑体 CN Light"/>
                  <a:cs typeface="+mn-cs"/>
                </a:endParaRPr>
              </a:p>
            </p:txBody>
          </p:sp>
          <p:sp>
            <p:nvSpPr>
              <p:cNvPr id="48" name="矩形 47">
                <a:extLst>
                  <a:ext uri="{FF2B5EF4-FFF2-40B4-BE49-F238E27FC236}">
                    <a16:creationId xmlns:a16="http://schemas.microsoft.com/office/drawing/2014/main" id="{B1A4E363-F046-44BB-9567-C596A932472C}"/>
                  </a:ext>
                </a:extLst>
              </p:cNvPr>
              <p:cNvSpPr/>
              <p:nvPr/>
            </p:nvSpPr>
            <p:spPr>
              <a:xfrm>
                <a:off x="7069597" y="1360016"/>
                <a:ext cx="3818361" cy="1856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ans Light"/>
                  <a:ea typeface="思源黑体 CN Light"/>
                  <a:cs typeface="+mn-cs"/>
                </a:endParaRPr>
              </a:p>
            </p:txBody>
          </p:sp>
        </p:grpSp>
        <p:sp>
          <p:nvSpPr>
            <p:cNvPr id="50" name="PA_库_矩形 6">
              <a:extLst>
                <a:ext uri="{FF2B5EF4-FFF2-40B4-BE49-F238E27FC236}">
                  <a16:creationId xmlns:a16="http://schemas.microsoft.com/office/drawing/2014/main" id="{AC4A7619-1BFB-4E41-97BA-7A2B84795998}"/>
                </a:ext>
              </a:extLst>
            </p:cNvPr>
            <p:cNvSpPr/>
            <p:nvPr>
              <p:custDataLst>
                <p:tags r:id="rId2"/>
              </p:custDataLst>
            </p:nvPr>
          </p:nvSpPr>
          <p:spPr>
            <a:xfrm>
              <a:off x="7064452" y="913511"/>
              <a:ext cx="3362930" cy="276999"/>
            </a:xfrm>
            <a:prstGeom prst="rect">
              <a:avLst/>
            </a:prstGeom>
          </p:spPr>
          <p:txBody>
            <a:bodyPr wrap="square">
              <a:spAutoFit/>
            </a:bodyPr>
            <a:lstStyle/>
            <a:p>
              <a:r>
                <a:rPr lang="zh-CN" altLang="en-US" sz="1200" dirty="0"/>
                <a:t>CLICK HERE TO ADD TITLE</a:t>
              </a:r>
            </a:p>
          </p:txBody>
        </p:sp>
        <p:sp>
          <p:nvSpPr>
            <p:cNvPr id="51" name="PA_库_矩形 4">
              <a:extLst>
                <a:ext uri="{FF2B5EF4-FFF2-40B4-BE49-F238E27FC236}">
                  <a16:creationId xmlns:a16="http://schemas.microsoft.com/office/drawing/2014/main" id="{F3AF5C3D-371C-496C-B85E-BE0E7C7B8D20}"/>
                </a:ext>
              </a:extLst>
            </p:cNvPr>
            <p:cNvSpPr/>
            <p:nvPr>
              <p:custDataLst>
                <p:tags r:id="rId3"/>
              </p:custDataLst>
            </p:nvPr>
          </p:nvSpPr>
          <p:spPr>
            <a:xfrm>
              <a:off x="7076661" y="1540564"/>
              <a:ext cx="3330386" cy="365829"/>
            </a:xfrm>
            <a:prstGeom prst="rect">
              <a:avLst/>
            </a:prstGeom>
          </p:spPr>
          <p:txBody>
            <a:bodyPr wrap="square">
              <a:spAutoFit/>
            </a:bodyPr>
            <a:lstStyle/>
            <a:p>
              <a:r>
                <a:rPr lang="zh-CN" altLang="en-US" spc="600" dirty="0"/>
                <a:t>此处输入标题</a:t>
              </a:r>
            </a:p>
          </p:txBody>
        </p:sp>
        <p:sp>
          <p:nvSpPr>
            <p:cNvPr id="53" name="PA_库_矩形 6">
              <a:extLst>
                <a:ext uri="{FF2B5EF4-FFF2-40B4-BE49-F238E27FC236}">
                  <a16:creationId xmlns:a16="http://schemas.microsoft.com/office/drawing/2014/main" id="{A58719FA-8587-49AB-B788-C55B141107B9}"/>
                </a:ext>
              </a:extLst>
            </p:cNvPr>
            <p:cNvSpPr/>
            <p:nvPr>
              <p:custDataLst>
                <p:tags r:id="rId4"/>
              </p:custDataLst>
            </p:nvPr>
          </p:nvSpPr>
          <p:spPr>
            <a:xfrm>
              <a:off x="7057656" y="1891397"/>
              <a:ext cx="3362930" cy="276999"/>
            </a:xfrm>
            <a:prstGeom prst="rect">
              <a:avLst/>
            </a:prstGeom>
          </p:spPr>
          <p:txBody>
            <a:bodyPr wrap="square">
              <a:spAutoFit/>
            </a:bodyPr>
            <a:lstStyle/>
            <a:p>
              <a:r>
                <a:rPr lang="zh-CN" altLang="en-US" sz="1200" dirty="0"/>
                <a:t>CLICK HERE TO ADD TITLE</a:t>
              </a:r>
            </a:p>
          </p:txBody>
        </p:sp>
        <p:sp>
          <p:nvSpPr>
            <p:cNvPr id="54" name="PA_库_矩形 4">
              <a:extLst>
                <a:ext uri="{FF2B5EF4-FFF2-40B4-BE49-F238E27FC236}">
                  <a16:creationId xmlns:a16="http://schemas.microsoft.com/office/drawing/2014/main" id="{8175CB63-DFDD-4F47-A76B-1644057C40B7}"/>
                </a:ext>
              </a:extLst>
            </p:cNvPr>
            <p:cNvSpPr/>
            <p:nvPr>
              <p:custDataLst>
                <p:tags r:id="rId5"/>
              </p:custDataLst>
            </p:nvPr>
          </p:nvSpPr>
          <p:spPr>
            <a:xfrm>
              <a:off x="7079374" y="2606735"/>
              <a:ext cx="3362930" cy="369332"/>
            </a:xfrm>
            <a:prstGeom prst="rect">
              <a:avLst/>
            </a:prstGeom>
          </p:spPr>
          <p:txBody>
            <a:bodyPr wrap="square">
              <a:spAutoFit/>
            </a:bodyPr>
            <a:lstStyle/>
            <a:p>
              <a:r>
                <a:rPr lang="zh-CN" altLang="en-US" spc="600" dirty="0"/>
                <a:t>此处输入标题</a:t>
              </a:r>
            </a:p>
          </p:txBody>
        </p:sp>
        <p:sp>
          <p:nvSpPr>
            <p:cNvPr id="56" name="PA_库_矩形 6">
              <a:extLst>
                <a:ext uri="{FF2B5EF4-FFF2-40B4-BE49-F238E27FC236}">
                  <a16:creationId xmlns:a16="http://schemas.microsoft.com/office/drawing/2014/main" id="{A4263E8E-C115-4EC3-BBC7-D939DC7E8C22}"/>
                </a:ext>
              </a:extLst>
            </p:cNvPr>
            <p:cNvSpPr/>
            <p:nvPr>
              <p:custDataLst>
                <p:tags r:id="rId6"/>
              </p:custDataLst>
            </p:nvPr>
          </p:nvSpPr>
          <p:spPr>
            <a:xfrm>
              <a:off x="7129192" y="4015940"/>
              <a:ext cx="3362930" cy="276999"/>
            </a:xfrm>
            <a:prstGeom prst="rect">
              <a:avLst/>
            </a:prstGeom>
          </p:spPr>
          <p:txBody>
            <a:bodyPr wrap="square">
              <a:spAutoFit/>
            </a:bodyPr>
            <a:lstStyle/>
            <a:p>
              <a:r>
                <a:rPr lang="zh-CN" altLang="en-US" sz="1200" dirty="0"/>
                <a:t>CLICK HERE TO ADD TITLE</a:t>
              </a:r>
            </a:p>
          </p:txBody>
        </p:sp>
        <p:sp>
          <p:nvSpPr>
            <p:cNvPr id="57" name="PA_库_矩形 4">
              <a:extLst>
                <a:ext uri="{FF2B5EF4-FFF2-40B4-BE49-F238E27FC236}">
                  <a16:creationId xmlns:a16="http://schemas.microsoft.com/office/drawing/2014/main" id="{6F58EFC5-2B6A-49A9-9233-D994C9E8B58A}"/>
                </a:ext>
              </a:extLst>
            </p:cNvPr>
            <p:cNvSpPr/>
            <p:nvPr>
              <p:custDataLst>
                <p:tags r:id="rId7"/>
              </p:custDataLst>
            </p:nvPr>
          </p:nvSpPr>
          <p:spPr>
            <a:xfrm>
              <a:off x="7113690" y="3676408"/>
              <a:ext cx="3362930" cy="369332"/>
            </a:xfrm>
            <a:prstGeom prst="rect">
              <a:avLst/>
            </a:prstGeom>
          </p:spPr>
          <p:txBody>
            <a:bodyPr wrap="square">
              <a:spAutoFit/>
            </a:bodyPr>
            <a:lstStyle/>
            <a:p>
              <a:r>
                <a:rPr lang="zh-CN" altLang="en-US" spc="600" dirty="0"/>
                <a:t>此处输入标题</a:t>
              </a:r>
            </a:p>
          </p:txBody>
        </p:sp>
        <p:sp>
          <p:nvSpPr>
            <p:cNvPr id="59" name="PA_库_矩形 6">
              <a:extLst>
                <a:ext uri="{FF2B5EF4-FFF2-40B4-BE49-F238E27FC236}">
                  <a16:creationId xmlns:a16="http://schemas.microsoft.com/office/drawing/2014/main" id="{5E7B85D9-1FFC-4358-9958-816AED095F23}"/>
                </a:ext>
              </a:extLst>
            </p:cNvPr>
            <p:cNvSpPr/>
            <p:nvPr>
              <p:custDataLst>
                <p:tags r:id="rId8"/>
              </p:custDataLst>
            </p:nvPr>
          </p:nvSpPr>
          <p:spPr>
            <a:xfrm>
              <a:off x="7173989" y="5096695"/>
              <a:ext cx="3362930" cy="276999"/>
            </a:xfrm>
            <a:prstGeom prst="rect">
              <a:avLst/>
            </a:prstGeom>
          </p:spPr>
          <p:txBody>
            <a:bodyPr wrap="square">
              <a:spAutoFit/>
            </a:bodyPr>
            <a:lstStyle/>
            <a:p>
              <a:r>
                <a:rPr lang="zh-CN" altLang="en-US" sz="1200" dirty="0"/>
                <a:t>CLICK HERE TO ADD TITLE</a:t>
              </a:r>
            </a:p>
          </p:txBody>
        </p:sp>
        <p:sp>
          <p:nvSpPr>
            <p:cNvPr id="60" name="PA_库_矩形 4">
              <a:extLst>
                <a:ext uri="{FF2B5EF4-FFF2-40B4-BE49-F238E27FC236}">
                  <a16:creationId xmlns:a16="http://schemas.microsoft.com/office/drawing/2014/main" id="{A6CFA993-F2DD-4C2A-AA64-9A4C49FB3814}"/>
                </a:ext>
              </a:extLst>
            </p:cNvPr>
            <p:cNvSpPr/>
            <p:nvPr>
              <p:custDataLst>
                <p:tags r:id="rId9"/>
              </p:custDataLst>
            </p:nvPr>
          </p:nvSpPr>
          <p:spPr>
            <a:xfrm>
              <a:off x="7153446" y="4700231"/>
              <a:ext cx="3362930" cy="369332"/>
            </a:xfrm>
            <a:prstGeom prst="rect">
              <a:avLst/>
            </a:prstGeom>
          </p:spPr>
          <p:txBody>
            <a:bodyPr wrap="square">
              <a:spAutoFit/>
            </a:bodyPr>
            <a:lstStyle/>
            <a:p>
              <a:r>
                <a:rPr lang="zh-CN" altLang="en-US" spc="600" dirty="0"/>
                <a:t>此处输入标题</a:t>
              </a:r>
            </a:p>
          </p:txBody>
        </p:sp>
        <p:sp>
          <p:nvSpPr>
            <p:cNvPr id="64" name="PA_库_椭圆 5">
              <a:extLst>
                <a:ext uri="{FF2B5EF4-FFF2-40B4-BE49-F238E27FC236}">
                  <a16:creationId xmlns:a16="http://schemas.microsoft.com/office/drawing/2014/main" id="{10DFB9ED-ADEE-4178-A92F-D2E5079528A5}"/>
                </a:ext>
              </a:extLst>
            </p:cNvPr>
            <p:cNvSpPr/>
            <p:nvPr>
              <p:custDataLst>
                <p:tags r:id="rId10"/>
              </p:custDataLst>
            </p:nvPr>
          </p:nvSpPr>
          <p:spPr>
            <a:xfrm>
              <a:off x="6441541" y="1548869"/>
              <a:ext cx="571163" cy="547135"/>
            </a:xfrm>
            <a:prstGeom prst="ellipse">
              <a:avLst/>
            </a:prstGeom>
            <a:solidFill>
              <a:srgbClr val="1C819E"/>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55000" lnSpcReduction="20000"/>
            </a:bodyPr>
            <a:lstStyle/>
            <a:p>
              <a:pPr algn="ctr"/>
              <a:r>
                <a:rPr lang="en-US" altLang="zh-CN" sz="4000" dirty="0"/>
                <a:t>2</a:t>
              </a:r>
              <a:endParaRPr lang="zh-CN" altLang="en-US" sz="4000" dirty="0"/>
            </a:p>
          </p:txBody>
        </p:sp>
        <p:sp>
          <p:nvSpPr>
            <p:cNvPr id="65" name="PA_库_椭圆 5">
              <a:extLst>
                <a:ext uri="{FF2B5EF4-FFF2-40B4-BE49-F238E27FC236}">
                  <a16:creationId xmlns:a16="http://schemas.microsoft.com/office/drawing/2014/main" id="{5A46F28D-A857-48A2-8E68-00921B6331E8}"/>
                </a:ext>
              </a:extLst>
            </p:cNvPr>
            <p:cNvSpPr/>
            <p:nvPr>
              <p:custDataLst>
                <p:tags r:id="rId11"/>
              </p:custDataLst>
            </p:nvPr>
          </p:nvSpPr>
          <p:spPr>
            <a:xfrm>
              <a:off x="6441542" y="2606735"/>
              <a:ext cx="571163" cy="547135"/>
            </a:xfrm>
            <a:prstGeom prst="ellipse">
              <a:avLst/>
            </a:prstGeom>
            <a:solidFill>
              <a:srgbClr val="1C819E"/>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55000" lnSpcReduction="20000"/>
            </a:bodyPr>
            <a:lstStyle/>
            <a:p>
              <a:pPr algn="ctr"/>
              <a:r>
                <a:rPr lang="en-US" altLang="zh-CN" sz="4000" dirty="0"/>
                <a:t>3</a:t>
              </a:r>
              <a:endParaRPr lang="zh-CN" altLang="en-US" sz="4000" dirty="0"/>
            </a:p>
          </p:txBody>
        </p:sp>
        <p:sp>
          <p:nvSpPr>
            <p:cNvPr id="66" name="PA_库_椭圆 5">
              <a:extLst>
                <a:ext uri="{FF2B5EF4-FFF2-40B4-BE49-F238E27FC236}">
                  <a16:creationId xmlns:a16="http://schemas.microsoft.com/office/drawing/2014/main" id="{4669999F-1BAF-4E39-9039-4DDA3ED0A3E0}"/>
                </a:ext>
              </a:extLst>
            </p:cNvPr>
            <p:cNvSpPr/>
            <p:nvPr>
              <p:custDataLst>
                <p:tags r:id="rId12"/>
              </p:custDataLst>
            </p:nvPr>
          </p:nvSpPr>
          <p:spPr>
            <a:xfrm>
              <a:off x="6441542" y="3660075"/>
              <a:ext cx="571163" cy="547135"/>
            </a:xfrm>
            <a:prstGeom prst="ellipse">
              <a:avLst/>
            </a:prstGeom>
            <a:solidFill>
              <a:srgbClr val="1C819E"/>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55000" lnSpcReduction="20000"/>
            </a:bodyPr>
            <a:lstStyle/>
            <a:p>
              <a:pPr algn="ctr"/>
              <a:r>
                <a:rPr lang="en-US" altLang="zh-CN" sz="4000" dirty="0"/>
                <a:t>4</a:t>
              </a:r>
              <a:endParaRPr lang="zh-CN" altLang="en-US" sz="4000" dirty="0"/>
            </a:p>
          </p:txBody>
        </p:sp>
        <p:sp>
          <p:nvSpPr>
            <p:cNvPr id="67" name="PA_库_椭圆 5">
              <a:extLst>
                <a:ext uri="{FF2B5EF4-FFF2-40B4-BE49-F238E27FC236}">
                  <a16:creationId xmlns:a16="http://schemas.microsoft.com/office/drawing/2014/main" id="{A431766F-EF28-40E7-A83B-4D609C1CFD9C}"/>
                </a:ext>
              </a:extLst>
            </p:cNvPr>
            <p:cNvSpPr/>
            <p:nvPr>
              <p:custDataLst>
                <p:tags r:id="rId13"/>
              </p:custDataLst>
            </p:nvPr>
          </p:nvSpPr>
          <p:spPr>
            <a:xfrm>
              <a:off x="6431392" y="4697476"/>
              <a:ext cx="571163" cy="547135"/>
            </a:xfrm>
            <a:prstGeom prst="ellipse">
              <a:avLst/>
            </a:prstGeom>
            <a:solidFill>
              <a:srgbClr val="1C819E"/>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55000" lnSpcReduction="20000"/>
            </a:bodyPr>
            <a:lstStyle/>
            <a:p>
              <a:pPr algn="ctr"/>
              <a:r>
                <a:rPr lang="en-US" altLang="zh-CN" sz="4000" dirty="0"/>
                <a:t>5</a:t>
              </a:r>
              <a:endParaRPr lang="zh-CN" altLang="en-US" sz="4000" dirty="0"/>
            </a:p>
          </p:txBody>
        </p:sp>
        <p:sp>
          <p:nvSpPr>
            <p:cNvPr id="68" name="PA_库_椭圆 5">
              <a:extLst>
                <a:ext uri="{FF2B5EF4-FFF2-40B4-BE49-F238E27FC236}">
                  <a16:creationId xmlns:a16="http://schemas.microsoft.com/office/drawing/2014/main" id="{02AC2F5B-2FB8-4259-B191-52A841E52478}"/>
                </a:ext>
              </a:extLst>
            </p:cNvPr>
            <p:cNvSpPr/>
            <p:nvPr>
              <p:custDataLst>
                <p:tags r:id="rId14"/>
              </p:custDataLst>
            </p:nvPr>
          </p:nvSpPr>
          <p:spPr>
            <a:xfrm>
              <a:off x="6421969" y="497506"/>
              <a:ext cx="571163" cy="547135"/>
            </a:xfrm>
            <a:prstGeom prst="ellipse">
              <a:avLst/>
            </a:prstGeom>
            <a:solidFill>
              <a:srgbClr val="1C819E"/>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55000" lnSpcReduction="20000"/>
            </a:bodyPr>
            <a:lstStyle/>
            <a:p>
              <a:pPr algn="ctr"/>
              <a:r>
                <a:rPr lang="en-US" altLang="zh-CN" sz="4000" dirty="0"/>
                <a:t>1</a:t>
              </a:r>
              <a:endParaRPr lang="zh-CN" altLang="en-US" sz="4000" dirty="0"/>
            </a:p>
          </p:txBody>
        </p:sp>
        <p:sp>
          <p:nvSpPr>
            <p:cNvPr id="69" name="PA_库_矩形 6">
              <a:extLst>
                <a:ext uri="{FF2B5EF4-FFF2-40B4-BE49-F238E27FC236}">
                  <a16:creationId xmlns:a16="http://schemas.microsoft.com/office/drawing/2014/main" id="{C3A620B7-9185-4ECF-A53A-BF3032BA7385}"/>
                </a:ext>
              </a:extLst>
            </p:cNvPr>
            <p:cNvSpPr/>
            <p:nvPr>
              <p:custDataLst>
                <p:tags r:id="rId15"/>
              </p:custDataLst>
            </p:nvPr>
          </p:nvSpPr>
          <p:spPr>
            <a:xfrm>
              <a:off x="7079374" y="2959887"/>
              <a:ext cx="3362930" cy="276999"/>
            </a:xfrm>
            <a:prstGeom prst="rect">
              <a:avLst/>
            </a:prstGeom>
          </p:spPr>
          <p:txBody>
            <a:bodyPr wrap="square">
              <a:spAutoFit/>
            </a:bodyPr>
            <a:lstStyle/>
            <a:p>
              <a:r>
                <a:rPr lang="zh-CN" altLang="en-US" sz="1200" dirty="0"/>
                <a:t>CLICK HERE TO ADD TITLE</a:t>
              </a:r>
            </a:p>
          </p:txBody>
        </p:sp>
        <p:sp>
          <p:nvSpPr>
            <p:cNvPr id="70" name="PA_库_椭圆 5">
              <a:extLst>
                <a:ext uri="{FF2B5EF4-FFF2-40B4-BE49-F238E27FC236}">
                  <a16:creationId xmlns:a16="http://schemas.microsoft.com/office/drawing/2014/main" id="{ADD35B79-DF10-4827-B260-BCD248EC5130}"/>
                </a:ext>
              </a:extLst>
            </p:cNvPr>
            <p:cNvSpPr/>
            <p:nvPr>
              <p:custDataLst>
                <p:tags r:id="rId16"/>
              </p:custDataLst>
            </p:nvPr>
          </p:nvSpPr>
          <p:spPr>
            <a:xfrm>
              <a:off x="6443137" y="5734877"/>
              <a:ext cx="571163" cy="547135"/>
            </a:xfrm>
            <a:prstGeom prst="ellipse">
              <a:avLst/>
            </a:prstGeom>
            <a:solidFill>
              <a:srgbClr val="1C819E"/>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55000" lnSpcReduction="20000"/>
            </a:bodyPr>
            <a:lstStyle/>
            <a:p>
              <a:pPr algn="ctr"/>
              <a:r>
                <a:rPr lang="en-US" altLang="zh-CN" sz="4000" dirty="0"/>
                <a:t>6</a:t>
              </a:r>
              <a:endParaRPr lang="zh-CN" altLang="en-US" sz="4000" dirty="0"/>
            </a:p>
          </p:txBody>
        </p:sp>
        <p:sp>
          <p:nvSpPr>
            <p:cNvPr id="71" name="PA_库_矩形 4">
              <a:extLst>
                <a:ext uri="{FF2B5EF4-FFF2-40B4-BE49-F238E27FC236}">
                  <a16:creationId xmlns:a16="http://schemas.microsoft.com/office/drawing/2014/main" id="{A09A6ACF-DCEC-4754-8143-468EE3F3FA9A}"/>
                </a:ext>
              </a:extLst>
            </p:cNvPr>
            <p:cNvSpPr/>
            <p:nvPr>
              <p:custDataLst>
                <p:tags r:id="rId17"/>
              </p:custDataLst>
            </p:nvPr>
          </p:nvSpPr>
          <p:spPr>
            <a:xfrm>
              <a:off x="7173989" y="5768349"/>
              <a:ext cx="3362930" cy="369332"/>
            </a:xfrm>
            <a:prstGeom prst="rect">
              <a:avLst/>
            </a:prstGeom>
          </p:spPr>
          <p:txBody>
            <a:bodyPr wrap="square">
              <a:spAutoFit/>
            </a:bodyPr>
            <a:lstStyle/>
            <a:p>
              <a:r>
                <a:rPr lang="zh-CN" altLang="en-US" spc="600" dirty="0"/>
                <a:t>此处输入标题</a:t>
              </a:r>
            </a:p>
          </p:txBody>
        </p:sp>
        <p:sp>
          <p:nvSpPr>
            <p:cNvPr id="92" name="PA_库_矩形 6">
              <a:extLst>
                <a:ext uri="{FF2B5EF4-FFF2-40B4-BE49-F238E27FC236}">
                  <a16:creationId xmlns:a16="http://schemas.microsoft.com/office/drawing/2014/main" id="{D4DC1978-E107-4A6B-BE56-31C57FB97151}"/>
                </a:ext>
              </a:extLst>
            </p:cNvPr>
            <p:cNvSpPr/>
            <p:nvPr>
              <p:custDataLst>
                <p:tags r:id="rId18"/>
              </p:custDataLst>
            </p:nvPr>
          </p:nvSpPr>
          <p:spPr>
            <a:xfrm>
              <a:off x="7173989" y="6130490"/>
              <a:ext cx="3362930" cy="276999"/>
            </a:xfrm>
            <a:prstGeom prst="rect">
              <a:avLst/>
            </a:prstGeom>
          </p:spPr>
          <p:txBody>
            <a:bodyPr wrap="square">
              <a:spAutoFit/>
            </a:bodyPr>
            <a:lstStyle/>
            <a:p>
              <a:r>
                <a:rPr lang="zh-CN" altLang="en-US" sz="1200" dirty="0"/>
                <a:t>CLICK HERE TO ADD TITLE</a:t>
              </a:r>
            </a:p>
          </p:txBody>
        </p:sp>
      </p:grpSp>
    </p:spTree>
    <p:extLst>
      <p:ext uri="{BB962C8B-B14F-4D97-AF65-F5344CB8AC3E}">
        <p14:creationId xmlns:p14="http://schemas.microsoft.com/office/powerpoint/2010/main" val="171488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19">
            <a:extLst>
              <a:ext uri="{FF2B5EF4-FFF2-40B4-BE49-F238E27FC236}">
                <a16:creationId xmlns:a16="http://schemas.microsoft.com/office/drawing/2014/main" id="{B9EB1107-D632-469D-89D6-19A256F0ECA3}"/>
              </a:ext>
            </a:extLst>
          </p:cNvPr>
          <p:cNvSpPr/>
          <p:nvPr/>
        </p:nvSpPr>
        <p:spPr>
          <a:xfrm>
            <a:off x="0" y="0"/>
            <a:ext cx="2460396" cy="6858000"/>
          </a:xfrm>
          <a:custGeom>
            <a:avLst/>
            <a:gdLst>
              <a:gd name="connsiteX0" fmla="*/ 0 w 2460396"/>
              <a:gd name="connsiteY0" fmla="*/ 0 h 6858000"/>
              <a:gd name="connsiteX1" fmla="*/ 2460396 w 2460396"/>
              <a:gd name="connsiteY1" fmla="*/ 0 h 6858000"/>
              <a:gd name="connsiteX2" fmla="*/ 2460396 w 2460396"/>
              <a:gd name="connsiteY2" fmla="*/ 6858000 h 6858000"/>
              <a:gd name="connsiteX3" fmla="*/ 0 w 246039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60396" h="6858000">
                <a:moveTo>
                  <a:pt x="0" y="0"/>
                </a:moveTo>
                <a:lnTo>
                  <a:pt x="2460396" y="0"/>
                </a:lnTo>
                <a:lnTo>
                  <a:pt x="2460396"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9917F474-2B3F-4D43-8F0C-9AB44414D422}"/>
              </a:ext>
            </a:extLst>
          </p:cNvPr>
          <p:cNvSpPr/>
          <p:nvPr/>
        </p:nvSpPr>
        <p:spPr>
          <a:xfrm>
            <a:off x="4865802" y="0"/>
            <a:ext cx="2460396" cy="6858000"/>
          </a:xfrm>
          <a:custGeom>
            <a:avLst/>
            <a:gdLst>
              <a:gd name="connsiteX0" fmla="*/ 0 w 2460396"/>
              <a:gd name="connsiteY0" fmla="*/ 0 h 6858000"/>
              <a:gd name="connsiteX1" fmla="*/ 2460396 w 2460396"/>
              <a:gd name="connsiteY1" fmla="*/ 0 h 6858000"/>
              <a:gd name="connsiteX2" fmla="*/ 2460396 w 2460396"/>
              <a:gd name="connsiteY2" fmla="*/ 6858000 h 6858000"/>
              <a:gd name="connsiteX3" fmla="*/ 0 w 246039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60396" h="6858000">
                <a:moveTo>
                  <a:pt x="0" y="0"/>
                </a:moveTo>
                <a:lnTo>
                  <a:pt x="2460396" y="0"/>
                </a:lnTo>
                <a:lnTo>
                  <a:pt x="2460396"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82D199F0-948B-4D75-B253-79BD45C2A6D0}"/>
              </a:ext>
            </a:extLst>
          </p:cNvPr>
          <p:cNvSpPr/>
          <p:nvPr/>
        </p:nvSpPr>
        <p:spPr>
          <a:xfrm>
            <a:off x="9841584" y="0"/>
            <a:ext cx="2460395" cy="6858000"/>
          </a:xfrm>
          <a:custGeom>
            <a:avLst/>
            <a:gdLst>
              <a:gd name="connsiteX0" fmla="*/ 0 w 2460395"/>
              <a:gd name="connsiteY0" fmla="*/ 0 h 6858000"/>
              <a:gd name="connsiteX1" fmla="*/ 2460395 w 2460395"/>
              <a:gd name="connsiteY1" fmla="*/ 0 h 6858000"/>
              <a:gd name="connsiteX2" fmla="*/ 2460395 w 2460395"/>
              <a:gd name="connsiteY2" fmla="*/ 6858000 h 6858000"/>
              <a:gd name="connsiteX3" fmla="*/ 0 w 246039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60395" h="6858000">
                <a:moveTo>
                  <a:pt x="0" y="0"/>
                </a:moveTo>
                <a:lnTo>
                  <a:pt x="2460395" y="0"/>
                </a:lnTo>
                <a:lnTo>
                  <a:pt x="246039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ACE40A1-8024-4EEC-A0C6-763D5127D639}"/>
              </a:ext>
            </a:extLst>
          </p:cNvPr>
          <p:cNvGrpSpPr/>
          <p:nvPr/>
        </p:nvGrpSpPr>
        <p:grpSpPr>
          <a:xfrm>
            <a:off x="5348288" y="2777457"/>
            <a:ext cx="1495425" cy="1495425"/>
            <a:chOff x="5662559" y="2777457"/>
            <a:chExt cx="1495425" cy="1495425"/>
          </a:xfrm>
        </p:grpSpPr>
        <p:sp>
          <p:nvSpPr>
            <p:cNvPr id="22" name="椭圆 21">
              <a:extLst>
                <a:ext uri="{FF2B5EF4-FFF2-40B4-BE49-F238E27FC236}">
                  <a16:creationId xmlns:a16="http://schemas.microsoft.com/office/drawing/2014/main" id="{32BC2CAC-B65F-4BA4-840A-0892B8808D2A}"/>
                </a:ext>
              </a:extLst>
            </p:cNvPr>
            <p:cNvSpPr/>
            <p:nvPr/>
          </p:nvSpPr>
          <p:spPr>
            <a:xfrm>
              <a:off x="5662559" y="2777457"/>
              <a:ext cx="1495425" cy="1495425"/>
            </a:xfrm>
            <a:prstGeom prst="ellipse">
              <a:avLst/>
            </a:prstGeom>
            <a:solidFill>
              <a:schemeClr val="bg1"/>
            </a:solidFill>
            <a:ln>
              <a:solidFill>
                <a:srgbClr val="59595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5DC07D7D-DEDE-4FD5-B045-B4283D2200FC}"/>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6028766" y="3200849"/>
              <a:ext cx="685583" cy="685583"/>
            </a:xfrm>
            <a:prstGeom prst="rect">
              <a:avLst/>
            </a:prstGeom>
            <a:solidFill>
              <a:schemeClr val="bg1"/>
            </a:solidFill>
          </p:spPr>
        </p:pic>
      </p:grpSp>
      <p:grpSp>
        <p:nvGrpSpPr>
          <p:cNvPr id="9" name="组合 8">
            <a:extLst>
              <a:ext uri="{FF2B5EF4-FFF2-40B4-BE49-F238E27FC236}">
                <a16:creationId xmlns:a16="http://schemas.microsoft.com/office/drawing/2014/main" id="{33226B9E-F7A7-44BF-B350-7E4A3F459083}"/>
              </a:ext>
            </a:extLst>
          </p:cNvPr>
          <p:cNvGrpSpPr/>
          <p:nvPr/>
        </p:nvGrpSpPr>
        <p:grpSpPr>
          <a:xfrm>
            <a:off x="456825" y="2734789"/>
            <a:ext cx="1495425" cy="1495425"/>
            <a:chOff x="526275" y="2734789"/>
            <a:chExt cx="1495425" cy="1495425"/>
          </a:xfrm>
        </p:grpSpPr>
        <p:sp>
          <p:nvSpPr>
            <p:cNvPr id="24" name="椭圆 23">
              <a:extLst>
                <a:ext uri="{FF2B5EF4-FFF2-40B4-BE49-F238E27FC236}">
                  <a16:creationId xmlns:a16="http://schemas.microsoft.com/office/drawing/2014/main" id="{730E1663-CF87-4DB8-ACF5-A9F240EE0DB4}"/>
                </a:ext>
              </a:extLst>
            </p:cNvPr>
            <p:cNvSpPr/>
            <p:nvPr/>
          </p:nvSpPr>
          <p:spPr>
            <a:xfrm>
              <a:off x="526275" y="2734789"/>
              <a:ext cx="1495425" cy="1495425"/>
            </a:xfrm>
            <a:prstGeom prst="ellipse">
              <a:avLst/>
            </a:prstGeom>
            <a:solidFill>
              <a:schemeClr val="bg1"/>
            </a:solidFill>
            <a:ln>
              <a:solidFill>
                <a:srgbClr val="59595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A54EB9DF-50AF-4EA7-B399-4FC2BB24FB89}"/>
                </a:ext>
              </a:extLst>
            </p:cNvPr>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027444" y="3241339"/>
              <a:ext cx="789703" cy="566096"/>
            </a:xfrm>
            <a:prstGeom prst="rect">
              <a:avLst/>
            </a:prstGeom>
            <a:solidFill>
              <a:schemeClr val="bg1"/>
            </a:solidFill>
          </p:spPr>
        </p:pic>
      </p:grpSp>
      <p:grpSp>
        <p:nvGrpSpPr>
          <p:cNvPr id="12" name="组合 11">
            <a:extLst>
              <a:ext uri="{FF2B5EF4-FFF2-40B4-BE49-F238E27FC236}">
                <a16:creationId xmlns:a16="http://schemas.microsoft.com/office/drawing/2014/main" id="{6BF61567-ED38-4C77-87AF-2F483FBE9A3E}"/>
              </a:ext>
            </a:extLst>
          </p:cNvPr>
          <p:cNvGrpSpPr/>
          <p:nvPr/>
        </p:nvGrpSpPr>
        <p:grpSpPr>
          <a:xfrm>
            <a:off x="7838124" y="2861916"/>
            <a:ext cx="1495425" cy="1495425"/>
            <a:chOff x="8327084" y="2861916"/>
            <a:chExt cx="1495425" cy="1495425"/>
          </a:xfrm>
        </p:grpSpPr>
        <p:sp>
          <p:nvSpPr>
            <p:cNvPr id="26" name="椭圆 25">
              <a:extLst>
                <a:ext uri="{FF2B5EF4-FFF2-40B4-BE49-F238E27FC236}">
                  <a16:creationId xmlns:a16="http://schemas.microsoft.com/office/drawing/2014/main" id="{EFF8338E-7460-40C5-900A-1CCC556B0387}"/>
                </a:ext>
              </a:extLst>
            </p:cNvPr>
            <p:cNvSpPr/>
            <p:nvPr/>
          </p:nvSpPr>
          <p:spPr>
            <a:xfrm>
              <a:off x="8327084" y="2861916"/>
              <a:ext cx="1495425" cy="1495425"/>
            </a:xfrm>
            <a:prstGeom prst="ellipse">
              <a:avLst/>
            </a:prstGeom>
            <a:solidFill>
              <a:schemeClr val="bg1"/>
            </a:solidFill>
            <a:ln>
              <a:solidFill>
                <a:srgbClr val="59595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CDDD01E3-D96B-447D-9DB2-5DBBBEDA3323}"/>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8717467" y="3209281"/>
              <a:ext cx="746262" cy="746262"/>
            </a:xfrm>
            <a:prstGeom prst="rect">
              <a:avLst/>
            </a:prstGeom>
            <a:solidFill>
              <a:schemeClr val="bg1"/>
            </a:solidFill>
          </p:spPr>
        </p:pic>
      </p:grpSp>
      <p:grpSp>
        <p:nvGrpSpPr>
          <p:cNvPr id="10" name="组合 9">
            <a:extLst>
              <a:ext uri="{FF2B5EF4-FFF2-40B4-BE49-F238E27FC236}">
                <a16:creationId xmlns:a16="http://schemas.microsoft.com/office/drawing/2014/main" id="{34A864D3-50DB-414B-A457-56F303EAA808}"/>
              </a:ext>
            </a:extLst>
          </p:cNvPr>
          <p:cNvGrpSpPr/>
          <p:nvPr/>
        </p:nvGrpSpPr>
        <p:grpSpPr>
          <a:xfrm>
            <a:off x="2940662" y="2759568"/>
            <a:ext cx="1495425" cy="1495425"/>
            <a:chOff x="3091101" y="2759568"/>
            <a:chExt cx="1495425" cy="1495425"/>
          </a:xfrm>
        </p:grpSpPr>
        <p:sp>
          <p:nvSpPr>
            <p:cNvPr id="38" name="椭圆 37">
              <a:extLst>
                <a:ext uri="{FF2B5EF4-FFF2-40B4-BE49-F238E27FC236}">
                  <a16:creationId xmlns:a16="http://schemas.microsoft.com/office/drawing/2014/main" id="{933CD756-55E5-413F-B7E4-B9F3A35DA2CE}"/>
                </a:ext>
              </a:extLst>
            </p:cNvPr>
            <p:cNvSpPr/>
            <p:nvPr/>
          </p:nvSpPr>
          <p:spPr>
            <a:xfrm>
              <a:off x="3091101" y="2759568"/>
              <a:ext cx="1495425" cy="1495425"/>
            </a:xfrm>
            <a:prstGeom prst="ellipse">
              <a:avLst/>
            </a:prstGeom>
            <a:solidFill>
              <a:schemeClr val="bg1"/>
            </a:solidFill>
            <a:ln>
              <a:solidFill>
                <a:srgbClr val="59595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C40D02BA-B7B4-487C-9050-C5D6DAE4B9C3}"/>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475180" y="3151256"/>
              <a:ext cx="746262" cy="746262"/>
            </a:xfrm>
            <a:prstGeom prst="rect">
              <a:avLst/>
            </a:prstGeom>
            <a:solidFill>
              <a:schemeClr val="bg1"/>
            </a:solidFill>
          </p:spPr>
        </p:pic>
      </p:grpSp>
      <p:sp>
        <p:nvSpPr>
          <p:cNvPr id="41" name="文本框 40">
            <a:extLst>
              <a:ext uri="{FF2B5EF4-FFF2-40B4-BE49-F238E27FC236}">
                <a16:creationId xmlns:a16="http://schemas.microsoft.com/office/drawing/2014/main" id="{0F0D76FD-53C7-43B9-930E-98100E892FD9}"/>
              </a:ext>
            </a:extLst>
          </p:cNvPr>
          <p:cNvSpPr txBox="1"/>
          <p:nvPr/>
        </p:nvSpPr>
        <p:spPr>
          <a:xfrm>
            <a:off x="207798" y="4367874"/>
            <a:ext cx="190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400" normalizeH="0" noProof="0" dirty="0">
                <a:ln>
                  <a:noFill/>
                </a:ln>
                <a:solidFill>
                  <a:schemeClr val="bg1"/>
                </a:solidFill>
                <a:effectLst/>
                <a:uLnTx/>
                <a:uFillTx/>
                <a:latin typeface="思源黑体 CN Light" panose="020B0300000000000000" pitchFamily="34" charset="-122"/>
                <a:ea typeface="思源黑体 CN Light" panose="020B0300000000000000" pitchFamily="34" charset="-122"/>
              </a:rPr>
              <a:t>输入文本</a:t>
            </a:r>
          </a:p>
        </p:txBody>
      </p:sp>
      <p:sp>
        <p:nvSpPr>
          <p:cNvPr id="44" name="文本框 43">
            <a:extLst>
              <a:ext uri="{FF2B5EF4-FFF2-40B4-BE49-F238E27FC236}">
                <a16:creationId xmlns:a16="http://schemas.microsoft.com/office/drawing/2014/main" id="{E177C2D6-AD84-4761-A55B-02A2BC0E29FF}"/>
              </a:ext>
            </a:extLst>
          </p:cNvPr>
          <p:cNvSpPr txBox="1"/>
          <p:nvPr/>
        </p:nvSpPr>
        <p:spPr>
          <a:xfrm>
            <a:off x="2696068" y="4367873"/>
            <a:ext cx="190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400" normalizeH="0" noProof="0" dirty="0">
                <a:ln>
                  <a:noFill/>
                </a:ln>
                <a:solidFill>
                  <a:schemeClr val="bg2">
                    <a:lumMod val="75000"/>
                    <a:lumOff val="25000"/>
                  </a:schemeClr>
                </a:solidFill>
                <a:effectLst/>
                <a:uLnTx/>
                <a:uFillTx/>
                <a:latin typeface="思源黑体 CN Light" panose="020B0300000000000000" pitchFamily="34" charset="-122"/>
                <a:ea typeface="思源黑体 CN Light" panose="020B0300000000000000" pitchFamily="34" charset="-122"/>
              </a:rPr>
              <a:t>输入文本</a:t>
            </a:r>
          </a:p>
        </p:txBody>
      </p:sp>
      <p:sp>
        <p:nvSpPr>
          <p:cNvPr id="49" name="文本框 48">
            <a:extLst>
              <a:ext uri="{FF2B5EF4-FFF2-40B4-BE49-F238E27FC236}">
                <a16:creationId xmlns:a16="http://schemas.microsoft.com/office/drawing/2014/main" id="{12AD43F0-1CE0-4084-B476-7828D4153483}"/>
              </a:ext>
            </a:extLst>
          </p:cNvPr>
          <p:cNvSpPr txBox="1"/>
          <p:nvPr/>
        </p:nvSpPr>
        <p:spPr>
          <a:xfrm>
            <a:off x="5142000" y="4375811"/>
            <a:ext cx="190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400" normalizeH="0" noProof="0" dirty="0">
                <a:ln>
                  <a:noFill/>
                </a:ln>
                <a:solidFill>
                  <a:schemeClr val="bg1"/>
                </a:solidFill>
                <a:effectLst/>
                <a:uLnTx/>
                <a:uFillTx/>
                <a:latin typeface="思源黑体 CN Light" panose="020B0300000000000000" pitchFamily="34" charset="-122"/>
                <a:ea typeface="思源黑体 CN Light" panose="020B0300000000000000" pitchFamily="34" charset="-122"/>
              </a:rPr>
              <a:t>输入文本</a:t>
            </a:r>
          </a:p>
        </p:txBody>
      </p:sp>
      <p:sp>
        <p:nvSpPr>
          <p:cNvPr id="56" name="文本框 55">
            <a:extLst>
              <a:ext uri="{FF2B5EF4-FFF2-40B4-BE49-F238E27FC236}">
                <a16:creationId xmlns:a16="http://schemas.microsoft.com/office/drawing/2014/main" id="{315BAD27-9E8E-4DF2-805F-479FB766BA03}"/>
              </a:ext>
            </a:extLst>
          </p:cNvPr>
          <p:cNvSpPr txBox="1"/>
          <p:nvPr/>
        </p:nvSpPr>
        <p:spPr>
          <a:xfrm>
            <a:off x="7602396" y="4375811"/>
            <a:ext cx="190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400" normalizeH="0" noProof="0" dirty="0">
                <a:ln>
                  <a:noFill/>
                </a:ln>
                <a:solidFill>
                  <a:schemeClr val="bg2">
                    <a:lumMod val="75000"/>
                    <a:lumOff val="25000"/>
                  </a:schemeClr>
                </a:solidFill>
                <a:effectLst/>
                <a:uLnTx/>
                <a:uFillTx/>
                <a:latin typeface="思源黑体 CN Light" panose="020B0300000000000000" pitchFamily="34" charset="-122"/>
                <a:ea typeface="思源黑体 CN Light" panose="020B0300000000000000" pitchFamily="34" charset="-122"/>
              </a:rPr>
              <a:t>输入文本</a:t>
            </a:r>
          </a:p>
        </p:txBody>
      </p:sp>
      <p:sp>
        <p:nvSpPr>
          <p:cNvPr id="67" name="文本框 66">
            <a:extLst>
              <a:ext uri="{FF2B5EF4-FFF2-40B4-BE49-F238E27FC236}">
                <a16:creationId xmlns:a16="http://schemas.microsoft.com/office/drawing/2014/main" id="{330B7B70-2C5D-46C7-8EFC-A2953E03C2BB}"/>
              </a:ext>
            </a:extLst>
          </p:cNvPr>
          <p:cNvSpPr txBox="1"/>
          <p:nvPr/>
        </p:nvSpPr>
        <p:spPr>
          <a:xfrm>
            <a:off x="10090667" y="4357340"/>
            <a:ext cx="1908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400" normalizeH="0" baseline="0" noProof="0" dirty="0">
                <a:ln>
                  <a:noFill/>
                </a:ln>
                <a:solidFill>
                  <a:prstClr val="white"/>
                </a:solidFill>
                <a:effectLst/>
                <a:uLnTx/>
                <a:uFillTx/>
                <a:latin typeface="苹方 常规" panose="020B0300000000000000" pitchFamily="34" charset="-122"/>
                <a:ea typeface="苹方 常规" panose="020B0300000000000000" pitchFamily="34" charset="-122"/>
                <a:cs typeface="+mn-cs"/>
              </a:rPr>
              <a:t>输入文本</a:t>
            </a:r>
          </a:p>
        </p:txBody>
      </p:sp>
      <p:grpSp>
        <p:nvGrpSpPr>
          <p:cNvPr id="13" name="组合 12">
            <a:extLst>
              <a:ext uri="{FF2B5EF4-FFF2-40B4-BE49-F238E27FC236}">
                <a16:creationId xmlns:a16="http://schemas.microsoft.com/office/drawing/2014/main" id="{C3B94559-19FC-439E-9F46-7D34FED23709}"/>
              </a:ext>
            </a:extLst>
          </p:cNvPr>
          <p:cNvGrpSpPr/>
          <p:nvPr/>
        </p:nvGrpSpPr>
        <p:grpSpPr>
          <a:xfrm>
            <a:off x="10321960" y="2795927"/>
            <a:ext cx="1495425" cy="1495425"/>
            <a:chOff x="10461622" y="2795927"/>
            <a:chExt cx="1495425" cy="1495425"/>
          </a:xfrm>
        </p:grpSpPr>
        <p:sp>
          <p:nvSpPr>
            <p:cNvPr id="63" name="椭圆 62">
              <a:extLst>
                <a:ext uri="{FF2B5EF4-FFF2-40B4-BE49-F238E27FC236}">
                  <a16:creationId xmlns:a16="http://schemas.microsoft.com/office/drawing/2014/main" id="{C4BBDA2C-C1B5-4B73-B487-02E64C22E1A5}"/>
                </a:ext>
              </a:extLst>
            </p:cNvPr>
            <p:cNvSpPr/>
            <p:nvPr/>
          </p:nvSpPr>
          <p:spPr>
            <a:xfrm>
              <a:off x="10461622" y="2795927"/>
              <a:ext cx="1495425" cy="1495425"/>
            </a:xfrm>
            <a:prstGeom prst="ellipse">
              <a:avLst/>
            </a:prstGeom>
            <a:solidFill>
              <a:schemeClr val="bg1"/>
            </a:solidFill>
            <a:ln>
              <a:solidFill>
                <a:srgbClr val="59595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Freeform 14">
              <a:extLst>
                <a:ext uri="{FF2B5EF4-FFF2-40B4-BE49-F238E27FC236}">
                  <a16:creationId xmlns:a16="http://schemas.microsoft.com/office/drawing/2014/main" id="{13FC8035-B1DF-4A00-A838-00994ACD9B32}"/>
                </a:ext>
              </a:extLst>
            </p:cNvPr>
            <p:cNvSpPr>
              <a:spLocks noEditPoints="1"/>
            </p:cNvSpPr>
            <p:nvPr/>
          </p:nvSpPr>
          <p:spPr bwMode="auto">
            <a:xfrm>
              <a:off x="10903765" y="3188447"/>
              <a:ext cx="694495" cy="671880"/>
            </a:xfrm>
            <a:custGeom>
              <a:avLst/>
              <a:gdLst>
                <a:gd name="T0" fmla="*/ 47 w 91"/>
                <a:gd name="T1" fmla="*/ 3 h 88"/>
                <a:gd name="T2" fmla="*/ 63 w 91"/>
                <a:gd name="T3" fmla="*/ 11 h 88"/>
                <a:gd name="T4" fmla="*/ 72 w 91"/>
                <a:gd name="T5" fmla="*/ 13 h 88"/>
                <a:gd name="T6" fmla="*/ 75 w 91"/>
                <a:gd name="T7" fmla="*/ 28 h 88"/>
                <a:gd name="T8" fmla="*/ 91 w 91"/>
                <a:gd name="T9" fmla="*/ 46 h 88"/>
                <a:gd name="T10" fmla="*/ 75 w 91"/>
                <a:gd name="T11" fmla="*/ 65 h 88"/>
                <a:gd name="T12" fmla="*/ 72 w 91"/>
                <a:gd name="T13" fmla="*/ 88 h 88"/>
                <a:gd name="T14" fmla="*/ 0 w 91"/>
                <a:gd name="T15" fmla="*/ 84 h 88"/>
                <a:gd name="T16" fmla="*/ 3 w 91"/>
                <a:gd name="T17" fmla="*/ 13 h 88"/>
                <a:gd name="T18" fmla="*/ 14 w 91"/>
                <a:gd name="T19" fmla="*/ 9 h 88"/>
                <a:gd name="T20" fmla="*/ 28 w 91"/>
                <a:gd name="T21" fmla="*/ 3 h 88"/>
                <a:gd name="T22" fmla="*/ 31 w 91"/>
                <a:gd name="T23" fmla="*/ 71 h 88"/>
                <a:gd name="T24" fmla="*/ 52 w 91"/>
                <a:gd name="T25" fmla="*/ 67 h 88"/>
                <a:gd name="T26" fmla="*/ 31 w 91"/>
                <a:gd name="T27" fmla="*/ 71 h 88"/>
                <a:gd name="T28" fmla="*/ 29 w 91"/>
                <a:gd name="T29" fmla="*/ 53 h 88"/>
                <a:gd name="T30" fmla="*/ 43 w 91"/>
                <a:gd name="T31" fmla="*/ 53 h 88"/>
                <a:gd name="T32" fmla="*/ 31 w 91"/>
                <a:gd name="T33" fmla="*/ 39 h 88"/>
                <a:gd name="T34" fmla="*/ 31 w 91"/>
                <a:gd name="T35" fmla="*/ 35 h 88"/>
                <a:gd name="T36" fmla="*/ 44 w 91"/>
                <a:gd name="T37" fmla="*/ 39 h 88"/>
                <a:gd name="T38" fmla="*/ 68 w 91"/>
                <a:gd name="T39" fmla="*/ 28 h 88"/>
                <a:gd name="T40" fmla="*/ 63 w 91"/>
                <a:gd name="T41" fmla="*/ 22 h 88"/>
                <a:gd name="T42" fmla="*/ 37 w 91"/>
                <a:gd name="T43" fmla="*/ 24 h 88"/>
                <a:gd name="T44" fmla="*/ 12 w 91"/>
                <a:gd name="T45" fmla="*/ 22 h 88"/>
                <a:gd name="T46" fmla="*/ 6 w 91"/>
                <a:gd name="T47" fmla="*/ 81 h 88"/>
                <a:gd name="T48" fmla="*/ 58 w 91"/>
                <a:gd name="T49" fmla="*/ 60 h 88"/>
                <a:gd name="T50" fmla="*/ 53 w 91"/>
                <a:gd name="T51" fmla="*/ 46 h 88"/>
                <a:gd name="T52" fmla="*/ 82 w 91"/>
                <a:gd name="T53" fmla="*/ 36 h 88"/>
                <a:gd name="T54" fmla="*/ 61 w 91"/>
                <a:gd name="T55" fmla="*/ 36 h 88"/>
                <a:gd name="T56" fmla="*/ 72 w 91"/>
                <a:gd name="T57" fmla="*/ 61 h 88"/>
                <a:gd name="T58" fmla="*/ 82 w 91"/>
                <a:gd name="T59" fmla="*/ 36 h 88"/>
                <a:gd name="T60" fmla="*/ 13 w 91"/>
                <a:gd name="T61" fmla="*/ 62 h 88"/>
                <a:gd name="T62" fmla="*/ 24 w 91"/>
                <a:gd name="T63" fmla="*/ 64 h 88"/>
                <a:gd name="T64" fmla="*/ 22 w 91"/>
                <a:gd name="T65" fmla="*/ 75 h 88"/>
                <a:gd name="T66" fmla="*/ 11 w 91"/>
                <a:gd name="T67" fmla="*/ 73 h 88"/>
                <a:gd name="T68" fmla="*/ 13 w 91"/>
                <a:gd name="T69" fmla="*/ 62 h 88"/>
                <a:gd name="T70" fmla="*/ 15 w 91"/>
                <a:gd name="T71" fmla="*/ 66 h 88"/>
                <a:gd name="T72" fmla="*/ 20 w 91"/>
                <a:gd name="T73" fmla="*/ 66 h 88"/>
                <a:gd name="T74" fmla="*/ 13 w 91"/>
                <a:gd name="T75" fmla="*/ 46 h 88"/>
                <a:gd name="T76" fmla="*/ 24 w 91"/>
                <a:gd name="T77" fmla="*/ 48 h 88"/>
                <a:gd name="T78" fmla="*/ 22 w 91"/>
                <a:gd name="T79" fmla="*/ 59 h 88"/>
                <a:gd name="T80" fmla="*/ 11 w 91"/>
                <a:gd name="T81" fmla="*/ 57 h 88"/>
                <a:gd name="T82" fmla="*/ 20 w 91"/>
                <a:gd name="T83" fmla="*/ 50 h 88"/>
                <a:gd name="T84" fmla="*/ 15 w 91"/>
                <a:gd name="T85" fmla="*/ 55 h 88"/>
                <a:gd name="T86" fmla="*/ 13 w 91"/>
                <a:gd name="T87" fmla="*/ 30 h 88"/>
                <a:gd name="T88" fmla="*/ 22 w 91"/>
                <a:gd name="T89" fmla="*/ 30 h 88"/>
                <a:gd name="T90" fmla="*/ 24 w 91"/>
                <a:gd name="T91" fmla="*/ 41 h 88"/>
                <a:gd name="T92" fmla="*/ 13 w 91"/>
                <a:gd name="T93" fmla="*/ 43 h 88"/>
                <a:gd name="T94" fmla="*/ 11 w 91"/>
                <a:gd name="T95" fmla="*/ 32 h 88"/>
                <a:gd name="T96" fmla="*/ 20 w 91"/>
                <a:gd name="T97" fmla="*/ 34 h 88"/>
                <a:gd name="T98" fmla="*/ 20 w 91"/>
                <a:gd name="T99" fmla="*/ 39 h 88"/>
                <a:gd name="T100" fmla="*/ 80 w 91"/>
                <a:gd name="T101" fmla="*/ 39 h 88"/>
                <a:gd name="T102" fmla="*/ 70 w 91"/>
                <a:gd name="T103" fmla="*/ 54 h 88"/>
                <a:gd name="T104" fmla="*/ 61 w 91"/>
                <a:gd name="T105" fmla="*/ 48 h 88"/>
                <a:gd name="T106" fmla="*/ 68 w 91"/>
                <a:gd name="T107" fmla="*/ 50 h 88"/>
                <a:gd name="T108" fmla="*/ 46 w 91"/>
                <a:gd name="T109" fmla="*/ 9 h 88"/>
                <a:gd name="T110" fmla="*/ 37 w 91"/>
                <a:gd name="T111" fmla="*/ 4 h 88"/>
                <a:gd name="T112" fmla="*/ 37 w 91"/>
                <a:gd name="T113" fmla="*/ 9 h 88"/>
                <a:gd name="T114" fmla="*/ 37 w 91"/>
                <a:gd name="T115" fmla="*/ 13 h 88"/>
                <a:gd name="T116" fmla="*/ 16 w 91"/>
                <a:gd name="T117" fmla="*/ 20 h 88"/>
                <a:gd name="T118" fmla="*/ 59 w 91"/>
                <a:gd name="T119"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88">
                  <a:moveTo>
                    <a:pt x="37" y="0"/>
                  </a:moveTo>
                  <a:cubicBezTo>
                    <a:pt x="37" y="0"/>
                    <a:pt x="37" y="0"/>
                    <a:pt x="37" y="0"/>
                  </a:cubicBezTo>
                  <a:cubicBezTo>
                    <a:pt x="41" y="0"/>
                    <a:pt x="44" y="1"/>
                    <a:pt x="47" y="3"/>
                  </a:cubicBezTo>
                  <a:cubicBezTo>
                    <a:pt x="48" y="5"/>
                    <a:pt x="49" y="7"/>
                    <a:pt x="50" y="9"/>
                  </a:cubicBezTo>
                  <a:cubicBezTo>
                    <a:pt x="61" y="9"/>
                    <a:pt x="61" y="9"/>
                    <a:pt x="61" y="9"/>
                  </a:cubicBezTo>
                  <a:cubicBezTo>
                    <a:pt x="62" y="9"/>
                    <a:pt x="63" y="10"/>
                    <a:pt x="63" y="11"/>
                  </a:cubicBezTo>
                  <a:cubicBezTo>
                    <a:pt x="63" y="12"/>
                    <a:pt x="63" y="12"/>
                    <a:pt x="63" y="12"/>
                  </a:cubicBezTo>
                  <a:cubicBezTo>
                    <a:pt x="63" y="13"/>
                    <a:pt x="63" y="13"/>
                    <a:pt x="63" y="13"/>
                  </a:cubicBezTo>
                  <a:cubicBezTo>
                    <a:pt x="72" y="13"/>
                    <a:pt x="72" y="13"/>
                    <a:pt x="72" y="13"/>
                  </a:cubicBezTo>
                  <a:cubicBezTo>
                    <a:pt x="74" y="13"/>
                    <a:pt x="75" y="15"/>
                    <a:pt x="75" y="17"/>
                  </a:cubicBezTo>
                  <a:cubicBezTo>
                    <a:pt x="75" y="17"/>
                    <a:pt x="75" y="17"/>
                    <a:pt x="75" y="17"/>
                  </a:cubicBezTo>
                  <a:cubicBezTo>
                    <a:pt x="75" y="28"/>
                    <a:pt x="75" y="28"/>
                    <a:pt x="75" y="28"/>
                  </a:cubicBezTo>
                  <a:cubicBezTo>
                    <a:pt x="79" y="28"/>
                    <a:pt x="82" y="30"/>
                    <a:pt x="85" y="33"/>
                  </a:cubicBezTo>
                  <a:cubicBezTo>
                    <a:pt x="85" y="33"/>
                    <a:pt x="85" y="33"/>
                    <a:pt x="85" y="33"/>
                  </a:cubicBezTo>
                  <a:cubicBezTo>
                    <a:pt x="89" y="37"/>
                    <a:pt x="91" y="41"/>
                    <a:pt x="91" y="46"/>
                  </a:cubicBezTo>
                  <a:cubicBezTo>
                    <a:pt x="91" y="52"/>
                    <a:pt x="89" y="56"/>
                    <a:pt x="85" y="60"/>
                  </a:cubicBezTo>
                  <a:cubicBezTo>
                    <a:pt x="85" y="60"/>
                    <a:pt x="85" y="60"/>
                    <a:pt x="85" y="60"/>
                  </a:cubicBezTo>
                  <a:cubicBezTo>
                    <a:pt x="82" y="62"/>
                    <a:pt x="79" y="64"/>
                    <a:pt x="75" y="65"/>
                  </a:cubicBezTo>
                  <a:cubicBezTo>
                    <a:pt x="75" y="84"/>
                    <a:pt x="75" y="84"/>
                    <a:pt x="75" y="84"/>
                  </a:cubicBezTo>
                  <a:cubicBezTo>
                    <a:pt x="75" y="86"/>
                    <a:pt x="74" y="88"/>
                    <a:pt x="72" y="88"/>
                  </a:cubicBezTo>
                  <a:cubicBezTo>
                    <a:pt x="72" y="88"/>
                    <a:pt x="72" y="88"/>
                    <a:pt x="72" y="88"/>
                  </a:cubicBezTo>
                  <a:cubicBezTo>
                    <a:pt x="3" y="88"/>
                    <a:pt x="3" y="88"/>
                    <a:pt x="3" y="88"/>
                  </a:cubicBezTo>
                  <a:cubicBezTo>
                    <a:pt x="1" y="88"/>
                    <a:pt x="0" y="86"/>
                    <a:pt x="0" y="84"/>
                  </a:cubicBezTo>
                  <a:cubicBezTo>
                    <a:pt x="0" y="84"/>
                    <a:pt x="0" y="84"/>
                    <a:pt x="0" y="84"/>
                  </a:cubicBezTo>
                  <a:cubicBezTo>
                    <a:pt x="0" y="17"/>
                    <a:pt x="0" y="17"/>
                    <a:pt x="0" y="17"/>
                  </a:cubicBezTo>
                  <a:cubicBezTo>
                    <a:pt x="0" y="15"/>
                    <a:pt x="1" y="13"/>
                    <a:pt x="3" y="13"/>
                  </a:cubicBezTo>
                  <a:cubicBezTo>
                    <a:pt x="3" y="13"/>
                    <a:pt x="3" y="13"/>
                    <a:pt x="3" y="13"/>
                  </a:cubicBezTo>
                  <a:cubicBezTo>
                    <a:pt x="12" y="13"/>
                    <a:pt x="12" y="13"/>
                    <a:pt x="12" y="13"/>
                  </a:cubicBezTo>
                  <a:cubicBezTo>
                    <a:pt x="12" y="11"/>
                    <a:pt x="12" y="11"/>
                    <a:pt x="12" y="11"/>
                  </a:cubicBezTo>
                  <a:cubicBezTo>
                    <a:pt x="12" y="10"/>
                    <a:pt x="13" y="9"/>
                    <a:pt x="14" y="9"/>
                  </a:cubicBezTo>
                  <a:cubicBezTo>
                    <a:pt x="14" y="9"/>
                    <a:pt x="14" y="9"/>
                    <a:pt x="14" y="9"/>
                  </a:cubicBezTo>
                  <a:cubicBezTo>
                    <a:pt x="25" y="9"/>
                    <a:pt x="25" y="9"/>
                    <a:pt x="25" y="9"/>
                  </a:cubicBezTo>
                  <a:cubicBezTo>
                    <a:pt x="25" y="7"/>
                    <a:pt x="27" y="5"/>
                    <a:pt x="28" y="3"/>
                  </a:cubicBezTo>
                  <a:cubicBezTo>
                    <a:pt x="31" y="1"/>
                    <a:pt x="34" y="0"/>
                    <a:pt x="37" y="0"/>
                  </a:cubicBezTo>
                  <a:close/>
                  <a:moveTo>
                    <a:pt x="31" y="71"/>
                  </a:moveTo>
                  <a:cubicBezTo>
                    <a:pt x="31" y="71"/>
                    <a:pt x="31" y="71"/>
                    <a:pt x="31" y="71"/>
                  </a:cubicBezTo>
                  <a:cubicBezTo>
                    <a:pt x="30" y="71"/>
                    <a:pt x="29" y="70"/>
                    <a:pt x="29" y="69"/>
                  </a:cubicBezTo>
                  <a:cubicBezTo>
                    <a:pt x="29" y="67"/>
                    <a:pt x="30" y="67"/>
                    <a:pt x="31" y="67"/>
                  </a:cubicBezTo>
                  <a:cubicBezTo>
                    <a:pt x="52" y="67"/>
                    <a:pt x="52" y="67"/>
                    <a:pt x="52" y="67"/>
                  </a:cubicBezTo>
                  <a:cubicBezTo>
                    <a:pt x="53" y="67"/>
                    <a:pt x="54" y="67"/>
                    <a:pt x="54" y="69"/>
                  </a:cubicBezTo>
                  <a:cubicBezTo>
                    <a:pt x="54" y="70"/>
                    <a:pt x="53" y="71"/>
                    <a:pt x="52" y="71"/>
                  </a:cubicBezTo>
                  <a:cubicBezTo>
                    <a:pt x="31" y="71"/>
                    <a:pt x="31" y="71"/>
                    <a:pt x="31" y="71"/>
                  </a:cubicBezTo>
                  <a:close/>
                  <a:moveTo>
                    <a:pt x="31" y="55"/>
                  </a:moveTo>
                  <a:cubicBezTo>
                    <a:pt x="31" y="55"/>
                    <a:pt x="31" y="55"/>
                    <a:pt x="31" y="55"/>
                  </a:cubicBezTo>
                  <a:cubicBezTo>
                    <a:pt x="30" y="55"/>
                    <a:pt x="29" y="54"/>
                    <a:pt x="29" y="53"/>
                  </a:cubicBezTo>
                  <a:cubicBezTo>
                    <a:pt x="29" y="52"/>
                    <a:pt x="30" y="51"/>
                    <a:pt x="31" y="51"/>
                  </a:cubicBezTo>
                  <a:cubicBezTo>
                    <a:pt x="41" y="51"/>
                    <a:pt x="41" y="51"/>
                    <a:pt x="41" y="51"/>
                  </a:cubicBezTo>
                  <a:cubicBezTo>
                    <a:pt x="43" y="51"/>
                    <a:pt x="43" y="52"/>
                    <a:pt x="43" y="53"/>
                  </a:cubicBezTo>
                  <a:cubicBezTo>
                    <a:pt x="43" y="54"/>
                    <a:pt x="43" y="55"/>
                    <a:pt x="41" y="55"/>
                  </a:cubicBezTo>
                  <a:cubicBezTo>
                    <a:pt x="31" y="55"/>
                    <a:pt x="31" y="55"/>
                    <a:pt x="31" y="55"/>
                  </a:cubicBezTo>
                  <a:close/>
                  <a:moveTo>
                    <a:pt x="31" y="39"/>
                  </a:moveTo>
                  <a:cubicBezTo>
                    <a:pt x="31" y="39"/>
                    <a:pt x="31" y="39"/>
                    <a:pt x="31" y="39"/>
                  </a:cubicBezTo>
                  <a:cubicBezTo>
                    <a:pt x="30" y="39"/>
                    <a:pt x="29" y="38"/>
                    <a:pt x="29" y="37"/>
                  </a:cubicBezTo>
                  <a:cubicBezTo>
                    <a:pt x="29" y="36"/>
                    <a:pt x="30" y="35"/>
                    <a:pt x="31" y="35"/>
                  </a:cubicBezTo>
                  <a:cubicBezTo>
                    <a:pt x="44" y="35"/>
                    <a:pt x="44" y="35"/>
                    <a:pt x="44" y="35"/>
                  </a:cubicBezTo>
                  <a:cubicBezTo>
                    <a:pt x="45" y="35"/>
                    <a:pt x="46" y="36"/>
                    <a:pt x="46" y="37"/>
                  </a:cubicBezTo>
                  <a:cubicBezTo>
                    <a:pt x="46" y="38"/>
                    <a:pt x="45" y="39"/>
                    <a:pt x="44" y="39"/>
                  </a:cubicBezTo>
                  <a:cubicBezTo>
                    <a:pt x="31" y="39"/>
                    <a:pt x="31" y="39"/>
                    <a:pt x="31" y="39"/>
                  </a:cubicBezTo>
                  <a:close/>
                  <a:moveTo>
                    <a:pt x="68" y="28"/>
                  </a:moveTo>
                  <a:cubicBezTo>
                    <a:pt x="68" y="28"/>
                    <a:pt x="68" y="28"/>
                    <a:pt x="68" y="28"/>
                  </a:cubicBezTo>
                  <a:cubicBezTo>
                    <a:pt x="68" y="20"/>
                    <a:pt x="68" y="20"/>
                    <a:pt x="68" y="20"/>
                  </a:cubicBezTo>
                  <a:cubicBezTo>
                    <a:pt x="63" y="20"/>
                    <a:pt x="63" y="20"/>
                    <a:pt x="63" y="20"/>
                  </a:cubicBezTo>
                  <a:cubicBezTo>
                    <a:pt x="63" y="22"/>
                    <a:pt x="63" y="22"/>
                    <a:pt x="63" y="22"/>
                  </a:cubicBezTo>
                  <a:cubicBezTo>
                    <a:pt x="63" y="23"/>
                    <a:pt x="62" y="24"/>
                    <a:pt x="61" y="24"/>
                  </a:cubicBezTo>
                  <a:cubicBezTo>
                    <a:pt x="61" y="24"/>
                    <a:pt x="61" y="24"/>
                    <a:pt x="61" y="24"/>
                  </a:cubicBezTo>
                  <a:cubicBezTo>
                    <a:pt x="37" y="24"/>
                    <a:pt x="37" y="24"/>
                    <a:pt x="37" y="24"/>
                  </a:cubicBezTo>
                  <a:cubicBezTo>
                    <a:pt x="14" y="24"/>
                    <a:pt x="14" y="24"/>
                    <a:pt x="14" y="24"/>
                  </a:cubicBezTo>
                  <a:cubicBezTo>
                    <a:pt x="13" y="24"/>
                    <a:pt x="12" y="23"/>
                    <a:pt x="12" y="22"/>
                  </a:cubicBezTo>
                  <a:cubicBezTo>
                    <a:pt x="12" y="22"/>
                    <a:pt x="12" y="22"/>
                    <a:pt x="12" y="22"/>
                  </a:cubicBezTo>
                  <a:cubicBezTo>
                    <a:pt x="12" y="20"/>
                    <a:pt x="12" y="20"/>
                    <a:pt x="12" y="20"/>
                  </a:cubicBezTo>
                  <a:cubicBezTo>
                    <a:pt x="6" y="20"/>
                    <a:pt x="6" y="20"/>
                    <a:pt x="6" y="20"/>
                  </a:cubicBezTo>
                  <a:cubicBezTo>
                    <a:pt x="6" y="81"/>
                    <a:pt x="6" y="81"/>
                    <a:pt x="6" y="81"/>
                  </a:cubicBezTo>
                  <a:cubicBezTo>
                    <a:pt x="68" y="81"/>
                    <a:pt x="68" y="81"/>
                    <a:pt x="68" y="81"/>
                  </a:cubicBezTo>
                  <a:cubicBezTo>
                    <a:pt x="68" y="65"/>
                    <a:pt x="68" y="65"/>
                    <a:pt x="68" y="65"/>
                  </a:cubicBezTo>
                  <a:cubicBezTo>
                    <a:pt x="65" y="64"/>
                    <a:pt x="61" y="62"/>
                    <a:pt x="58" y="60"/>
                  </a:cubicBezTo>
                  <a:cubicBezTo>
                    <a:pt x="58" y="60"/>
                    <a:pt x="58" y="60"/>
                    <a:pt x="58" y="60"/>
                  </a:cubicBezTo>
                  <a:cubicBezTo>
                    <a:pt x="58" y="60"/>
                    <a:pt x="58" y="60"/>
                    <a:pt x="58" y="60"/>
                  </a:cubicBezTo>
                  <a:cubicBezTo>
                    <a:pt x="55" y="56"/>
                    <a:pt x="53" y="52"/>
                    <a:pt x="53" y="46"/>
                  </a:cubicBezTo>
                  <a:cubicBezTo>
                    <a:pt x="53" y="41"/>
                    <a:pt x="55" y="36"/>
                    <a:pt x="58" y="33"/>
                  </a:cubicBezTo>
                  <a:cubicBezTo>
                    <a:pt x="61" y="30"/>
                    <a:pt x="65" y="28"/>
                    <a:pt x="68" y="28"/>
                  </a:cubicBezTo>
                  <a:close/>
                  <a:moveTo>
                    <a:pt x="82" y="36"/>
                  </a:moveTo>
                  <a:cubicBezTo>
                    <a:pt x="82" y="36"/>
                    <a:pt x="82" y="36"/>
                    <a:pt x="82" y="36"/>
                  </a:cubicBezTo>
                  <a:cubicBezTo>
                    <a:pt x="80" y="33"/>
                    <a:pt x="76" y="31"/>
                    <a:pt x="72" y="31"/>
                  </a:cubicBezTo>
                  <a:cubicBezTo>
                    <a:pt x="68" y="31"/>
                    <a:pt x="64" y="33"/>
                    <a:pt x="61" y="36"/>
                  </a:cubicBezTo>
                  <a:cubicBezTo>
                    <a:pt x="59" y="39"/>
                    <a:pt x="57" y="42"/>
                    <a:pt x="57" y="46"/>
                  </a:cubicBezTo>
                  <a:cubicBezTo>
                    <a:pt x="57" y="50"/>
                    <a:pt x="59" y="54"/>
                    <a:pt x="61" y="57"/>
                  </a:cubicBezTo>
                  <a:cubicBezTo>
                    <a:pt x="64" y="60"/>
                    <a:pt x="68" y="61"/>
                    <a:pt x="72" y="61"/>
                  </a:cubicBezTo>
                  <a:cubicBezTo>
                    <a:pt x="76" y="61"/>
                    <a:pt x="80" y="60"/>
                    <a:pt x="82" y="57"/>
                  </a:cubicBezTo>
                  <a:cubicBezTo>
                    <a:pt x="85" y="54"/>
                    <a:pt x="87" y="50"/>
                    <a:pt x="87" y="46"/>
                  </a:cubicBezTo>
                  <a:cubicBezTo>
                    <a:pt x="87" y="42"/>
                    <a:pt x="85" y="39"/>
                    <a:pt x="82" y="36"/>
                  </a:cubicBezTo>
                  <a:cubicBezTo>
                    <a:pt x="82" y="36"/>
                    <a:pt x="82" y="36"/>
                    <a:pt x="82" y="36"/>
                  </a:cubicBezTo>
                  <a:close/>
                  <a:moveTo>
                    <a:pt x="13" y="62"/>
                  </a:moveTo>
                  <a:cubicBezTo>
                    <a:pt x="13" y="62"/>
                    <a:pt x="13" y="62"/>
                    <a:pt x="13" y="62"/>
                  </a:cubicBezTo>
                  <a:cubicBezTo>
                    <a:pt x="13" y="62"/>
                    <a:pt x="13" y="62"/>
                    <a:pt x="13" y="62"/>
                  </a:cubicBezTo>
                  <a:cubicBezTo>
                    <a:pt x="22" y="62"/>
                    <a:pt x="22" y="62"/>
                    <a:pt x="22" y="62"/>
                  </a:cubicBezTo>
                  <a:cubicBezTo>
                    <a:pt x="23" y="62"/>
                    <a:pt x="24" y="63"/>
                    <a:pt x="24" y="64"/>
                  </a:cubicBezTo>
                  <a:cubicBezTo>
                    <a:pt x="24" y="64"/>
                    <a:pt x="24" y="64"/>
                    <a:pt x="24" y="64"/>
                  </a:cubicBezTo>
                  <a:cubicBezTo>
                    <a:pt x="24" y="73"/>
                    <a:pt x="24" y="73"/>
                    <a:pt x="24" y="73"/>
                  </a:cubicBezTo>
                  <a:cubicBezTo>
                    <a:pt x="24" y="74"/>
                    <a:pt x="23" y="75"/>
                    <a:pt x="22" y="75"/>
                  </a:cubicBezTo>
                  <a:cubicBezTo>
                    <a:pt x="22" y="75"/>
                    <a:pt x="22" y="75"/>
                    <a:pt x="22" y="75"/>
                  </a:cubicBezTo>
                  <a:cubicBezTo>
                    <a:pt x="13" y="75"/>
                    <a:pt x="13" y="75"/>
                    <a:pt x="13" y="75"/>
                  </a:cubicBezTo>
                  <a:cubicBezTo>
                    <a:pt x="12" y="75"/>
                    <a:pt x="11" y="74"/>
                    <a:pt x="11" y="73"/>
                  </a:cubicBezTo>
                  <a:cubicBezTo>
                    <a:pt x="11" y="73"/>
                    <a:pt x="11" y="73"/>
                    <a:pt x="11" y="73"/>
                  </a:cubicBezTo>
                  <a:cubicBezTo>
                    <a:pt x="11" y="64"/>
                    <a:pt x="11" y="64"/>
                    <a:pt x="11" y="64"/>
                  </a:cubicBezTo>
                  <a:cubicBezTo>
                    <a:pt x="11" y="63"/>
                    <a:pt x="12" y="62"/>
                    <a:pt x="13" y="62"/>
                  </a:cubicBezTo>
                  <a:close/>
                  <a:moveTo>
                    <a:pt x="20" y="66"/>
                  </a:moveTo>
                  <a:cubicBezTo>
                    <a:pt x="20" y="66"/>
                    <a:pt x="20" y="66"/>
                    <a:pt x="20" y="66"/>
                  </a:cubicBezTo>
                  <a:cubicBezTo>
                    <a:pt x="15" y="66"/>
                    <a:pt x="15" y="66"/>
                    <a:pt x="15" y="66"/>
                  </a:cubicBezTo>
                  <a:cubicBezTo>
                    <a:pt x="15" y="71"/>
                    <a:pt x="15" y="71"/>
                    <a:pt x="15" y="71"/>
                  </a:cubicBezTo>
                  <a:cubicBezTo>
                    <a:pt x="20" y="71"/>
                    <a:pt x="20" y="71"/>
                    <a:pt x="20" y="71"/>
                  </a:cubicBezTo>
                  <a:cubicBezTo>
                    <a:pt x="20" y="66"/>
                    <a:pt x="20" y="66"/>
                    <a:pt x="20" y="66"/>
                  </a:cubicBezTo>
                  <a:close/>
                  <a:moveTo>
                    <a:pt x="13" y="46"/>
                  </a:moveTo>
                  <a:cubicBezTo>
                    <a:pt x="13" y="46"/>
                    <a:pt x="13" y="46"/>
                    <a:pt x="13" y="46"/>
                  </a:cubicBezTo>
                  <a:cubicBezTo>
                    <a:pt x="13" y="46"/>
                    <a:pt x="13" y="46"/>
                    <a:pt x="13" y="46"/>
                  </a:cubicBezTo>
                  <a:cubicBezTo>
                    <a:pt x="22" y="46"/>
                    <a:pt x="22" y="46"/>
                    <a:pt x="22" y="46"/>
                  </a:cubicBezTo>
                  <a:cubicBezTo>
                    <a:pt x="23" y="46"/>
                    <a:pt x="24" y="47"/>
                    <a:pt x="24" y="48"/>
                  </a:cubicBezTo>
                  <a:cubicBezTo>
                    <a:pt x="24" y="48"/>
                    <a:pt x="24" y="48"/>
                    <a:pt x="24" y="48"/>
                  </a:cubicBezTo>
                  <a:cubicBezTo>
                    <a:pt x="24" y="57"/>
                    <a:pt x="24" y="57"/>
                    <a:pt x="24" y="57"/>
                  </a:cubicBezTo>
                  <a:cubicBezTo>
                    <a:pt x="24" y="58"/>
                    <a:pt x="23" y="59"/>
                    <a:pt x="22" y="59"/>
                  </a:cubicBezTo>
                  <a:cubicBezTo>
                    <a:pt x="22" y="59"/>
                    <a:pt x="22" y="59"/>
                    <a:pt x="22" y="59"/>
                  </a:cubicBezTo>
                  <a:cubicBezTo>
                    <a:pt x="13" y="59"/>
                    <a:pt x="13" y="59"/>
                    <a:pt x="13" y="59"/>
                  </a:cubicBezTo>
                  <a:cubicBezTo>
                    <a:pt x="12" y="59"/>
                    <a:pt x="11" y="58"/>
                    <a:pt x="11" y="57"/>
                  </a:cubicBezTo>
                  <a:cubicBezTo>
                    <a:pt x="11" y="57"/>
                    <a:pt x="11" y="57"/>
                    <a:pt x="11" y="57"/>
                  </a:cubicBezTo>
                  <a:cubicBezTo>
                    <a:pt x="11" y="48"/>
                    <a:pt x="11" y="48"/>
                    <a:pt x="11" y="48"/>
                  </a:cubicBezTo>
                  <a:cubicBezTo>
                    <a:pt x="11" y="47"/>
                    <a:pt x="12" y="46"/>
                    <a:pt x="13" y="46"/>
                  </a:cubicBezTo>
                  <a:close/>
                  <a:moveTo>
                    <a:pt x="20" y="50"/>
                  </a:moveTo>
                  <a:cubicBezTo>
                    <a:pt x="20" y="50"/>
                    <a:pt x="20" y="50"/>
                    <a:pt x="20" y="50"/>
                  </a:cubicBezTo>
                  <a:cubicBezTo>
                    <a:pt x="15" y="50"/>
                    <a:pt x="15" y="50"/>
                    <a:pt x="15" y="50"/>
                  </a:cubicBezTo>
                  <a:cubicBezTo>
                    <a:pt x="15" y="55"/>
                    <a:pt x="15" y="55"/>
                    <a:pt x="15" y="55"/>
                  </a:cubicBezTo>
                  <a:cubicBezTo>
                    <a:pt x="20" y="55"/>
                    <a:pt x="20" y="55"/>
                    <a:pt x="20" y="55"/>
                  </a:cubicBezTo>
                  <a:cubicBezTo>
                    <a:pt x="20" y="50"/>
                    <a:pt x="20" y="50"/>
                    <a:pt x="20" y="50"/>
                  </a:cubicBezTo>
                  <a:close/>
                  <a:moveTo>
                    <a:pt x="13" y="30"/>
                  </a:moveTo>
                  <a:cubicBezTo>
                    <a:pt x="13" y="30"/>
                    <a:pt x="13" y="30"/>
                    <a:pt x="13" y="30"/>
                  </a:cubicBezTo>
                  <a:cubicBezTo>
                    <a:pt x="13" y="30"/>
                    <a:pt x="13" y="30"/>
                    <a:pt x="13" y="30"/>
                  </a:cubicBezTo>
                  <a:cubicBezTo>
                    <a:pt x="22" y="30"/>
                    <a:pt x="22" y="30"/>
                    <a:pt x="22" y="30"/>
                  </a:cubicBezTo>
                  <a:cubicBezTo>
                    <a:pt x="23" y="30"/>
                    <a:pt x="24" y="31"/>
                    <a:pt x="24" y="32"/>
                  </a:cubicBezTo>
                  <a:cubicBezTo>
                    <a:pt x="24" y="32"/>
                    <a:pt x="24" y="32"/>
                    <a:pt x="24" y="32"/>
                  </a:cubicBezTo>
                  <a:cubicBezTo>
                    <a:pt x="24" y="41"/>
                    <a:pt x="24" y="41"/>
                    <a:pt x="24" y="41"/>
                  </a:cubicBezTo>
                  <a:cubicBezTo>
                    <a:pt x="24" y="43"/>
                    <a:pt x="23" y="43"/>
                    <a:pt x="22" y="43"/>
                  </a:cubicBezTo>
                  <a:cubicBezTo>
                    <a:pt x="22" y="43"/>
                    <a:pt x="22" y="43"/>
                    <a:pt x="22" y="43"/>
                  </a:cubicBezTo>
                  <a:cubicBezTo>
                    <a:pt x="13" y="43"/>
                    <a:pt x="13" y="43"/>
                    <a:pt x="13" y="43"/>
                  </a:cubicBezTo>
                  <a:cubicBezTo>
                    <a:pt x="12" y="43"/>
                    <a:pt x="11" y="43"/>
                    <a:pt x="11" y="41"/>
                  </a:cubicBezTo>
                  <a:cubicBezTo>
                    <a:pt x="11" y="41"/>
                    <a:pt x="11" y="41"/>
                    <a:pt x="11" y="41"/>
                  </a:cubicBezTo>
                  <a:cubicBezTo>
                    <a:pt x="11" y="32"/>
                    <a:pt x="11" y="32"/>
                    <a:pt x="11" y="32"/>
                  </a:cubicBezTo>
                  <a:cubicBezTo>
                    <a:pt x="11" y="31"/>
                    <a:pt x="12" y="30"/>
                    <a:pt x="13" y="30"/>
                  </a:cubicBezTo>
                  <a:close/>
                  <a:moveTo>
                    <a:pt x="20" y="34"/>
                  </a:moveTo>
                  <a:cubicBezTo>
                    <a:pt x="20" y="34"/>
                    <a:pt x="20" y="34"/>
                    <a:pt x="20" y="34"/>
                  </a:cubicBezTo>
                  <a:cubicBezTo>
                    <a:pt x="15" y="34"/>
                    <a:pt x="15" y="34"/>
                    <a:pt x="15" y="34"/>
                  </a:cubicBezTo>
                  <a:cubicBezTo>
                    <a:pt x="15" y="39"/>
                    <a:pt x="15" y="39"/>
                    <a:pt x="15" y="39"/>
                  </a:cubicBezTo>
                  <a:cubicBezTo>
                    <a:pt x="20" y="39"/>
                    <a:pt x="20" y="39"/>
                    <a:pt x="20" y="39"/>
                  </a:cubicBezTo>
                  <a:cubicBezTo>
                    <a:pt x="20" y="34"/>
                    <a:pt x="20" y="34"/>
                    <a:pt x="20" y="34"/>
                  </a:cubicBezTo>
                  <a:close/>
                  <a:moveTo>
                    <a:pt x="80" y="39"/>
                  </a:moveTo>
                  <a:cubicBezTo>
                    <a:pt x="80" y="39"/>
                    <a:pt x="80" y="39"/>
                    <a:pt x="80" y="39"/>
                  </a:cubicBezTo>
                  <a:cubicBezTo>
                    <a:pt x="80" y="38"/>
                    <a:pt x="82" y="38"/>
                    <a:pt x="82" y="39"/>
                  </a:cubicBezTo>
                  <a:cubicBezTo>
                    <a:pt x="83" y="39"/>
                    <a:pt x="83" y="41"/>
                    <a:pt x="82" y="42"/>
                  </a:cubicBezTo>
                  <a:cubicBezTo>
                    <a:pt x="70" y="54"/>
                    <a:pt x="70" y="54"/>
                    <a:pt x="70" y="54"/>
                  </a:cubicBezTo>
                  <a:cubicBezTo>
                    <a:pt x="69" y="55"/>
                    <a:pt x="68" y="55"/>
                    <a:pt x="67" y="54"/>
                  </a:cubicBezTo>
                  <a:cubicBezTo>
                    <a:pt x="67" y="54"/>
                    <a:pt x="67" y="54"/>
                    <a:pt x="67" y="54"/>
                  </a:cubicBezTo>
                  <a:cubicBezTo>
                    <a:pt x="61" y="48"/>
                    <a:pt x="61" y="48"/>
                    <a:pt x="61" y="48"/>
                  </a:cubicBezTo>
                  <a:cubicBezTo>
                    <a:pt x="60" y="48"/>
                    <a:pt x="60" y="46"/>
                    <a:pt x="61" y="45"/>
                  </a:cubicBezTo>
                  <a:cubicBezTo>
                    <a:pt x="62" y="45"/>
                    <a:pt x="63" y="45"/>
                    <a:pt x="64" y="45"/>
                  </a:cubicBezTo>
                  <a:cubicBezTo>
                    <a:pt x="68" y="50"/>
                    <a:pt x="68" y="50"/>
                    <a:pt x="68" y="50"/>
                  </a:cubicBezTo>
                  <a:cubicBezTo>
                    <a:pt x="80" y="39"/>
                    <a:pt x="80" y="39"/>
                    <a:pt x="80" y="39"/>
                  </a:cubicBezTo>
                  <a:close/>
                  <a:moveTo>
                    <a:pt x="46" y="9"/>
                  </a:moveTo>
                  <a:cubicBezTo>
                    <a:pt x="46" y="9"/>
                    <a:pt x="46" y="9"/>
                    <a:pt x="46" y="9"/>
                  </a:cubicBezTo>
                  <a:cubicBezTo>
                    <a:pt x="45" y="8"/>
                    <a:pt x="45" y="7"/>
                    <a:pt x="44" y="6"/>
                  </a:cubicBezTo>
                  <a:cubicBezTo>
                    <a:pt x="42" y="5"/>
                    <a:pt x="40" y="4"/>
                    <a:pt x="37" y="4"/>
                  </a:cubicBezTo>
                  <a:cubicBezTo>
                    <a:pt x="37" y="4"/>
                    <a:pt x="37" y="4"/>
                    <a:pt x="37" y="4"/>
                  </a:cubicBezTo>
                  <a:cubicBezTo>
                    <a:pt x="35" y="4"/>
                    <a:pt x="33" y="5"/>
                    <a:pt x="31" y="6"/>
                  </a:cubicBezTo>
                  <a:cubicBezTo>
                    <a:pt x="30" y="7"/>
                    <a:pt x="29" y="8"/>
                    <a:pt x="29" y="9"/>
                  </a:cubicBezTo>
                  <a:cubicBezTo>
                    <a:pt x="37" y="9"/>
                    <a:pt x="37" y="9"/>
                    <a:pt x="37" y="9"/>
                  </a:cubicBezTo>
                  <a:cubicBezTo>
                    <a:pt x="46" y="9"/>
                    <a:pt x="46" y="9"/>
                    <a:pt x="46" y="9"/>
                  </a:cubicBezTo>
                  <a:close/>
                  <a:moveTo>
                    <a:pt x="37" y="13"/>
                  </a:moveTo>
                  <a:cubicBezTo>
                    <a:pt x="37" y="13"/>
                    <a:pt x="37" y="13"/>
                    <a:pt x="37" y="13"/>
                  </a:cubicBezTo>
                  <a:cubicBezTo>
                    <a:pt x="16" y="13"/>
                    <a:pt x="16" y="13"/>
                    <a:pt x="16" y="13"/>
                  </a:cubicBezTo>
                  <a:cubicBezTo>
                    <a:pt x="16" y="17"/>
                    <a:pt x="16" y="17"/>
                    <a:pt x="16" y="17"/>
                  </a:cubicBezTo>
                  <a:cubicBezTo>
                    <a:pt x="16" y="20"/>
                    <a:pt x="16" y="20"/>
                    <a:pt x="16" y="20"/>
                  </a:cubicBezTo>
                  <a:cubicBezTo>
                    <a:pt x="37" y="20"/>
                    <a:pt x="37" y="20"/>
                    <a:pt x="37" y="20"/>
                  </a:cubicBezTo>
                  <a:cubicBezTo>
                    <a:pt x="59" y="20"/>
                    <a:pt x="59" y="20"/>
                    <a:pt x="59" y="20"/>
                  </a:cubicBezTo>
                  <a:cubicBezTo>
                    <a:pt x="59" y="17"/>
                    <a:pt x="59" y="17"/>
                    <a:pt x="59" y="17"/>
                  </a:cubicBezTo>
                  <a:cubicBezTo>
                    <a:pt x="59" y="13"/>
                    <a:pt x="59" y="13"/>
                    <a:pt x="59" y="13"/>
                  </a:cubicBezTo>
                  <a:cubicBezTo>
                    <a:pt x="37" y="13"/>
                    <a:pt x="37" y="13"/>
                    <a:pt x="37" y="1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dirty="0"/>
            </a:p>
          </p:txBody>
        </p:sp>
      </p:grpSp>
      <p:sp>
        <p:nvSpPr>
          <p:cNvPr id="27" name="文本框 26">
            <a:extLst>
              <a:ext uri="{FF2B5EF4-FFF2-40B4-BE49-F238E27FC236}">
                <a16:creationId xmlns:a16="http://schemas.microsoft.com/office/drawing/2014/main" id="{ECEE0755-D122-4AEF-90FF-E8E11FBF1B96}"/>
              </a:ext>
            </a:extLst>
          </p:cNvPr>
          <p:cNvSpPr txBox="1"/>
          <p:nvPr/>
        </p:nvSpPr>
        <p:spPr>
          <a:xfrm>
            <a:off x="4884819" y="373065"/>
            <a:ext cx="2422362" cy="1015663"/>
          </a:xfrm>
          <a:prstGeom prst="rect">
            <a:avLst/>
          </a:prstGeom>
          <a:noFill/>
        </p:spPr>
        <p:txBody>
          <a:bodyPr wrap="square" rtlCol="0">
            <a:spAutoFit/>
          </a:bodyPr>
          <a:lstStyle/>
          <a:p>
            <a:pPr algn="ctr"/>
            <a:r>
              <a:rPr lang="zh-CN" altLang="en-US" sz="6000" b="0" spc="1600" dirty="0">
                <a:solidFill>
                  <a:schemeClr val="bg1"/>
                </a:solidFill>
                <a:latin typeface="+mj-ea"/>
                <a:ea typeface="+mj-ea"/>
              </a:rPr>
              <a:t>目录</a:t>
            </a:r>
          </a:p>
        </p:txBody>
      </p:sp>
    </p:spTree>
    <p:extLst>
      <p:ext uri="{BB962C8B-B14F-4D97-AF65-F5344CB8AC3E}">
        <p14:creationId xmlns:p14="http://schemas.microsoft.com/office/powerpoint/2010/main" val="339480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336975" y="2510465"/>
            <a:ext cx="1514411" cy="338554"/>
          </a:xfrm>
          <a:prstGeom prst="rect">
            <a:avLst/>
          </a:prstGeom>
          <a:noFill/>
          <a:ln>
            <a:solidFill>
              <a:schemeClr val="bg1"/>
            </a:solidFill>
          </a:ln>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ea typeface="等线 Light" panose="02010600030101010101" pitchFamily="2" charset="-122"/>
                <a:cs typeface="+mn-cs"/>
              </a:rPr>
              <a:t>PART ONE</a:t>
            </a:r>
            <a:endParaRPr kumimoji="0" lang="zh-CN" altLang="en-US" sz="1600" b="0" i="0" u="none" strike="noStrike" kern="1200" cap="none" spc="0" normalizeH="0" baseline="0" noProof="0" dirty="0">
              <a:ln>
                <a:noFill/>
              </a:ln>
              <a:solidFill>
                <a:prstClr val="white"/>
              </a:solidFill>
              <a:effectLst/>
              <a:uLnTx/>
              <a:uFillTx/>
              <a:ea typeface="等线 Light" panose="02010600030101010101" pitchFamily="2" charset="-122"/>
              <a:cs typeface="+mn-cs"/>
            </a:endParaRPr>
          </a:p>
        </p:txBody>
      </p:sp>
      <p:sp>
        <p:nvSpPr>
          <p:cNvPr id="9" name="文本框 8"/>
          <p:cNvSpPr txBox="1"/>
          <p:nvPr/>
        </p:nvSpPr>
        <p:spPr>
          <a:xfrm>
            <a:off x="1031271" y="1954497"/>
            <a:ext cx="1364343" cy="64479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1300" b="0" i="0" u="none" strike="noStrike" kern="1200" cap="none" spc="0" normalizeH="0" baseline="0" noProof="0" dirty="0">
                <a:ln>
                  <a:noFill/>
                </a:ln>
                <a:solidFill>
                  <a:prstClr val="white"/>
                </a:solidFill>
                <a:effectLst/>
                <a:uLnTx/>
                <a:uFillTx/>
                <a:latin typeface="+mj-lt"/>
                <a:ea typeface="思源黑体 CN Light"/>
                <a:cs typeface="+mn-cs"/>
              </a:rPr>
              <a:t>壹</a:t>
            </a:r>
          </a:p>
        </p:txBody>
      </p:sp>
      <p:cxnSp>
        <p:nvCxnSpPr>
          <p:cNvPr id="12" name="直接连接符 11"/>
          <p:cNvCxnSpPr/>
          <p:nvPr/>
        </p:nvCxnSpPr>
        <p:spPr>
          <a:xfrm>
            <a:off x="6440298" y="4337369"/>
            <a:ext cx="26546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338735" y="3494381"/>
            <a:ext cx="2519351" cy="523220"/>
          </a:xfrm>
          <a:prstGeom prst="rect">
            <a:avLst/>
          </a:prstGeom>
          <a:noFill/>
        </p:spPr>
        <p:txBody>
          <a:bodyPr wrap="square" rtlCol="0">
            <a:spAutoFit/>
          </a:bodyPr>
          <a:lstStyle/>
          <a:p>
            <a:pPr algn="dist">
              <a:defRPr/>
            </a:pPr>
            <a:r>
              <a:rPr lang="zh-CN" altLang="en-US" sz="1400" dirty="0">
                <a:solidFill>
                  <a:schemeClr val="bg1"/>
                </a:solidFill>
              </a:rPr>
              <a:t>CLICK HERE TO ADD TITLE</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2E2E2E"/>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文本框 13">
            <a:extLst>
              <a:ext uri="{FF2B5EF4-FFF2-40B4-BE49-F238E27FC236}">
                <a16:creationId xmlns:a16="http://schemas.microsoft.com/office/drawing/2014/main" id="{D1D613B9-642E-4463-846B-AFED88E77A6E}"/>
              </a:ext>
            </a:extLst>
          </p:cNvPr>
          <p:cNvSpPr txBox="1"/>
          <p:nvPr/>
        </p:nvSpPr>
        <p:spPr>
          <a:xfrm>
            <a:off x="6338735" y="2767280"/>
            <a:ext cx="3869890" cy="1323439"/>
          </a:xfrm>
          <a:prstGeom prst="rect">
            <a:avLst/>
          </a:prstGeom>
          <a:noFill/>
          <a:ln>
            <a:noFill/>
          </a:ln>
        </p:spPr>
        <p:txBody>
          <a:bodyPr wrap="square" rtlCol="0">
            <a:spAutoFit/>
          </a:bodyPr>
          <a:lstStyle/>
          <a:p>
            <a:pPr>
              <a:defRPr/>
            </a:pPr>
            <a:r>
              <a:rPr lang="zh-CN" altLang="en-US" sz="4800" dirty="0">
                <a:solidFill>
                  <a:prstClr val="white"/>
                </a:solidFill>
                <a:latin typeface="+mj-lt"/>
                <a:ea typeface="思源黑体 CN Light" panose="020B0300000000000000" pitchFamily="34" charset="-122"/>
              </a:rPr>
              <a:t>此处输入标题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40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54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124058" y="3779809"/>
            <a:ext cx="1514411" cy="338554"/>
          </a:xfrm>
          <a:prstGeom prst="rect">
            <a:avLst/>
          </a:prstGeom>
          <a:noFill/>
          <a:ln>
            <a:solidFill>
              <a:schemeClr val="bg1"/>
            </a:solidFill>
          </a:ln>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mj-lt"/>
                <a:ea typeface="等线 Light" panose="02010600030101010101" pitchFamily="2" charset="-122"/>
                <a:cs typeface="+mn-cs"/>
              </a:rPr>
              <a:t>PART ONE</a:t>
            </a:r>
            <a:endParaRPr kumimoji="0" lang="zh-CN" altLang="en-US" sz="1600" b="0" i="0" u="none" strike="noStrike" kern="1200" cap="none" spc="0" normalizeH="0" baseline="0" noProof="0" dirty="0">
              <a:ln>
                <a:noFill/>
              </a:ln>
              <a:solidFill>
                <a:prstClr val="white"/>
              </a:solidFill>
              <a:effectLst/>
              <a:uLnTx/>
              <a:uFillTx/>
              <a:latin typeface="+mj-lt"/>
              <a:ea typeface="等线 Light" panose="02010600030101010101" pitchFamily="2" charset="-122"/>
              <a:cs typeface="+mn-cs"/>
            </a:endParaRPr>
          </a:p>
        </p:txBody>
      </p:sp>
      <p:sp>
        <p:nvSpPr>
          <p:cNvPr id="9" name="文本框 8"/>
          <p:cNvSpPr txBox="1"/>
          <p:nvPr/>
        </p:nvSpPr>
        <p:spPr>
          <a:xfrm rot="5400000">
            <a:off x="-503594" y="-264317"/>
            <a:ext cx="3433953" cy="67403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3200" b="0" i="0" u="none" strike="noStrike" kern="1200" cap="none" spc="0" normalizeH="0" baseline="0" noProof="0" dirty="0">
                <a:ln>
                  <a:noFill/>
                </a:ln>
                <a:solidFill>
                  <a:prstClr val="white"/>
                </a:solidFill>
                <a:effectLst/>
                <a:uLnTx/>
                <a:uFillTx/>
                <a:ea typeface="等线 Light" panose="02010600030101010101" pitchFamily="2" charset="-122"/>
                <a:cs typeface="Roboto Condensed" panose="02000000000000000000" pitchFamily="2" charset="0"/>
              </a:rPr>
              <a:t>1</a:t>
            </a:r>
            <a:endParaRPr kumimoji="0" lang="zh-CN" altLang="en-US" sz="43200" b="0" i="0" u="none" strike="noStrike" kern="1200" cap="none" spc="0" normalizeH="0" baseline="0" noProof="0" dirty="0">
              <a:ln>
                <a:noFill/>
              </a:ln>
              <a:solidFill>
                <a:prstClr val="white"/>
              </a:solidFill>
              <a:effectLst/>
              <a:uLnTx/>
              <a:uFillTx/>
              <a:ea typeface="等线 Light" panose="02010600030101010101" pitchFamily="2" charset="-122"/>
              <a:cs typeface="Roboto Condensed" panose="02000000000000000000" pitchFamily="2" charset="0"/>
            </a:endParaRPr>
          </a:p>
        </p:txBody>
      </p:sp>
      <p:cxnSp>
        <p:nvCxnSpPr>
          <p:cNvPr id="11" name="直接连接符 10"/>
          <p:cNvCxnSpPr/>
          <p:nvPr/>
        </p:nvCxnSpPr>
        <p:spPr>
          <a:xfrm>
            <a:off x="3638469" y="3429003"/>
            <a:ext cx="18901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69541" y="3429003"/>
            <a:ext cx="45224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521569" y="3024554"/>
            <a:ext cx="2155006" cy="755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6" name="文本框 1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507741" y="3105837"/>
            <a:ext cx="66082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400" dirty="0">
                <a:solidFill>
                  <a:schemeClr val="bg2">
                    <a:lumMod val="75000"/>
                    <a:lumOff val="25000"/>
                  </a:schemeClr>
                </a:solidFill>
                <a:latin typeface="+mj-lt"/>
                <a:ea typeface="思源黑体 CN Light"/>
              </a:rPr>
              <a:t>输入文本</a:t>
            </a:r>
            <a:endParaRPr kumimoji="0" lang="en-US" altLang="zh-CN" sz="3600" b="0" i="0" u="none" strike="noStrike" kern="1200" cap="none" spc="400" normalizeH="0" baseline="0" noProof="0" dirty="0">
              <a:ln>
                <a:noFill/>
              </a:ln>
              <a:solidFill>
                <a:schemeClr val="bg2">
                  <a:lumMod val="75000"/>
                  <a:lumOff val="25000"/>
                </a:schemeClr>
              </a:solidFill>
              <a:effectLst/>
              <a:uLnTx/>
              <a:uFillTx/>
              <a:latin typeface="+mj-lt"/>
              <a:ea typeface="思源黑体 CN Light"/>
            </a:endParaRPr>
          </a:p>
        </p:txBody>
      </p:sp>
      <p:sp>
        <p:nvSpPr>
          <p:cNvPr id="10" name="矩形 9"/>
          <p:cNvSpPr/>
          <p:nvPr/>
        </p:nvSpPr>
        <p:spPr>
          <a:xfrm>
            <a:off x="5522489" y="3905336"/>
            <a:ext cx="2183582" cy="461665"/>
          </a:xfrm>
          <a:prstGeom prst="rect">
            <a:avLst/>
          </a:prstGeom>
        </p:spPr>
        <p:txBody>
          <a:bodyPr wrap="square">
            <a:spAutoFit/>
          </a:bodyPr>
          <a:lstStyle/>
          <a:p>
            <a:pPr algn="dist">
              <a:defRPr/>
            </a:pPr>
            <a:r>
              <a:rPr lang="zh-CN" altLang="en-US" sz="1200" dirty="0">
                <a:solidFill>
                  <a:schemeClr val="bg1"/>
                </a:solidFill>
              </a:rPr>
              <a:t>CLICK HERE TO ADD TITLE</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200" normalizeH="0" baseline="0" noProof="0" dirty="0">
              <a:ln>
                <a:noFill/>
              </a:ln>
              <a:solidFill>
                <a:prstClr val="white"/>
              </a:solidFill>
              <a:effectLst/>
              <a:uLnTx/>
              <a:uFillTx/>
              <a:latin typeface="+mj-ea"/>
              <a:ea typeface="+mj-ea"/>
              <a:cs typeface="+mn-cs"/>
            </a:endParaRPr>
          </a:p>
        </p:txBody>
      </p:sp>
    </p:spTree>
    <p:extLst>
      <p:ext uri="{BB962C8B-B14F-4D97-AF65-F5344CB8AC3E}">
        <p14:creationId xmlns:p14="http://schemas.microsoft.com/office/powerpoint/2010/main" val="175941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5AEFA21-B0A5-4A45-BBDB-57DB36B8C4E6}"/>
              </a:ext>
            </a:extLst>
          </p:cNvPr>
          <p:cNvGrpSpPr/>
          <p:nvPr/>
        </p:nvGrpSpPr>
        <p:grpSpPr>
          <a:xfrm>
            <a:off x="2623930" y="2486024"/>
            <a:ext cx="5933661" cy="2254941"/>
            <a:chOff x="1867599" y="2486024"/>
            <a:chExt cx="5933661" cy="2254941"/>
          </a:xfrm>
        </p:grpSpPr>
        <p:sp>
          <p:nvSpPr>
            <p:cNvPr id="15" name="矩形 14">
              <a:extLst>
                <a:ext uri="{FF2B5EF4-FFF2-40B4-BE49-F238E27FC236}">
                  <a16:creationId xmlns:a16="http://schemas.microsoft.com/office/drawing/2014/main" id="{0718CE0F-CB22-432A-B390-CDE3B11C33CA}"/>
                </a:ext>
              </a:extLst>
            </p:cNvPr>
            <p:cNvSpPr/>
            <p:nvPr/>
          </p:nvSpPr>
          <p:spPr>
            <a:xfrm>
              <a:off x="4122897" y="2702489"/>
              <a:ext cx="3678363" cy="20384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a:ea typeface="思源黑体 CN Light"/>
                <a:cs typeface="+mn-cs"/>
              </a:endParaRPr>
            </a:p>
          </p:txBody>
        </p:sp>
        <p:sp>
          <p:nvSpPr>
            <p:cNvPr id="16" name="矩形 15">
              <a:extLst>
                <a:ext uri="{FF2B5EF4-FFF2-40B4-BE49-F238E27FC236}">
                  <a16:creationId xmlns:a16="http://schemas.microsoft.com/office/drawing/2014/main" id="{37E6CAA8-2B69-4C16-AAE7-2A31EE8A5BDE}"/>
                </a:ext>
              </a:extLst>
            </p:cNvPr>
            <p:cNvSpPr/>
            <p:nvPr/>
          </p:nvSpPr>
          <p:spPr>
            <a:xfrm>
              <a:off x="1867599" y="2486024"/>
              <a:ext cx="2053526" cy="2254941"/>
            </a:xfrm>
            <a:prstGeom prst="rect">
              <a:avLst/>
            </a:prstGeom>
            <a:solidFill>
              <a:srgbClr val="00587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0" i="0" u="none" strike="noStrike" kern="1200" cap="none" spc="0" normalizeH="0" baseline="0" noProof="0" dirty="0">
                  <a:ln>
                    <a:noFill/>
                  </a:ln>
                  <a:solidFill>
                    <a:prstClr val="white"/>
                  </a:solidFill>
                  <a:effectLst/>
                  <a:uLnTx/>
                  <a:uFillTx/>
                  <a:latin typeface="+mn-ea"/>
                  <a:cs typeface="+mn-cs"/>
                </a:rPr>
                <a:t>1</a:t>
              </a:r>
              <a:endParaRPr kumimoji="0" lang="zh-CN" altLang="en-US" sz="11500" b="0" i="0" u="none" strike="noStrike" kern="1200" cap="none" spc="0" normalizeH="0" baseline="0" noProof="0" dirty="0">
                <a:ln>
                  <a:noFill/>
                </a:ln>
                <a:solidFill>
                  <a:prstClr val="white"/>
                </a:solidFill>
                <a:effectLst/>
                <a:uLnTx/>
                <a:uFillTx/>
                <a:latin typeface="+mn-ea"/>
                <a:cs typeface="+mn-cs"/>
              </a:endParaRPr>
            </a:p>
          </p:txBody>
        </p:sp>
        <p:cxnSp>
          <p:nvCxnSpPr>
            <p:cNvPr id="17" name="直接连接符 16">
              <a:extLst>
                <a:ext uri="{FF2B5EF4-FFF2-40B4-BE49-F238E27FC236}">
                  <a16:creationId xmlns:a16="http://schemas.microsoft.com/office/drawing/2014/main" id="{1CBE2174-A267-4390-A9F6-85C6681F7237}"/>
                </a:ext>
              </a:extLst>
            </p:cNvPr>
            <p:cNvCxnSpPr>
              <a:cxnSpLocks/>
            </p:cNvCxnSpPr>
            <p:nvPr/>
          </p:nvCxnSpPr>
          <p:spPr>
            <a:xfrm>
              <a:off x="4446528" y="4352467"/>
              <a:ext cx="5522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B76D2F60-CA0A-43AF-A01E-CD00FFB87904}"/>
              </a:ext>
            </a:extLst>
          </p:cNvPr>
          <p:cNvGrpSpPr/>
          <p:nvPr/>
        </p:nvGrpSpPr>
        <p:grpSpPr>
          <a:xfrm>
            <a:off x="5056272" y="3097737"/>
            <a:ext cx="4916548" cy="1067334"/>
            <a:chOff x="7107021" y="2697601"/>
            <a:chExt cx="4916548" cy="1067334"/>
          </a:xfrm>
        </p:grpSpPr>
        <p:sp>
          <p:nvSpPr>
            <p:cNvPr id="19" name="矩形 18">
              <a:extLst>
                <a:ext uri="{FF2B5EF4-FFF2-40B4-BE49-F238E27FC236}">
                  <a16:creationId xmlns:a16="http://schemas.microsoft.com/office/drawing/2014/main" id="{5F68E90C-BDAB-4ECB-9C68-38CB72717F72}"/>
                </a:ext>
              </a:extLst>
            </p:cNvPr>
            <p:cNvSpPr/>
            <p:nvPr/>
          </p:nvSpPr>
          <p:spPr>
            <a:xfrm>
              <a:off x="7107021" y="2697601"/>
              <a:ext cx="4916548" cy="830997"/>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sz="4800" spc="600" dirty="0">
                  <a:solidFill>
                    <a:schemeClr val="bg1"/>
                  </a:solidFill>
                  <a:latin typeface="+mj-lt"/>
                  <a:ea typeface="思源黑体 CN Light" panose="020B0300000000000000" pitchFamily="34" charset="-122"/>
                  <a:cs typeface="Segoe UI Light 8" panose="020B0502040204020203" pitchFamily="34" charset="0"/>
                </a:rPr>
                <a:t>输入文本</a:t>
              </a:r>
              <a:endParaRPr kumimoji="0" lang="en-US" altLang="zh-CN" sz="4800" b="0" i="0" u="none" strike="noStrike" kern="1200" cap="none" spc="600" normalizeH="0" baseline="0" noProof="0" dirty="0">
                <a:ln>
                  <a:noFill/>
                </a:ln>
                <a:solidFill>
                  <a:schemeClr val="bg1"/>
                </a:solidFill>
                <a:effectLst/>
                <a:uLnTx/>
                <a:uFillTx/>
                <a:latin typeface="+mj-lt"/>
                <a:ea typeface="思源黑体 CN Light" panose="020B0300000000000000" pitchFamily="34" charset="-122"/>
                <a:cs typeface="Segoe UI Light 8" panose="020B0502040204020203" pitchFamily="34" charset="0"/>
              </a:endParaRPr>
            </a:p>
          </p:txBody>
        </p:sp>
        <p:sp>
          <p:nvSpPr>
            <p:cNvPr id="20" name="矩形 19">
              <a:extLst>
                <a:ext uri="{FF2B5EF4-FFF2-40B4-BE49-F238E27FC236}">
                  <a16:creationId xmlns:a16="http://schemas.microsoft.com/office/drawing/2014/main" id="{8BD5B798-E86F-4ADE-BEF9-02259EA5CD2B}"/>
                </a:ext>
              </a:extLst>
            </p:cNvPr>
            <p:cNvSpPr/>
            <p:nvPr/>
          </p:nvSpPr>
          <p:spPr>
            <a:xfrm>
              <a:off x="7149885" y="3457158"/>
              <a:ext cx="2787900"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2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sp>
        <p:nvSpPr>
          <p:cNvPr id="21" name="文本框 20">
            <a:extLst>
              <a:ext uri="{FF2B5EF4-FFF2-40B4-BE49-F238E27FC236}">
                <a16:creationId xmlns:a16="http://schemas.microsoft.com/office/drawing/2014/main" id="{452C4CD1-4974-4188-815B-57E19136E890}"/>
              </a:ext>
            </a:extLst>
          </p:cNvPr>
          <p:cNvSpPr txBox="1"/>
          <p:nvPr/>
        </p:nvSpPr>
        <p:spPr>
          <a:xfrm>
            <a:off x="4799047" y="1714479"/>
            <a:ext cx="23288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chemeClr val="bg1"/>
                </a:solidFill>
                <a:effectLst/>
                <a:uLnTx/>
                <a:uFillTx/>
                <a:latin typeface="+mj-lt"/>
                <a:ea typeface="思源黑体 CN Light"/>
                <a:cs typeface="+mn-cs"/>
              </a:rPr>
              <a:t>Part</a:t>
            </a:r>
            <a:r>
              <a:rPr kumimoji="0" lang="en-US" altLang="zh-CN" sz="4800" b="0" i="0" u="none" strike="noStrike" kern="1200" cap="none" spc="0" normalizeH="0" baseline="0" noProof="0" dirty="0">
                <a:ln>
                  <a:noFill/>
                </a:ln>
                <a:solidFill>
                  <a:schemeClr val="bg1"/>
                </a:solidFill>
                <a:effectLst/>
                <a:uLnTx/>
                <a:uFillTx/>
                <a:latin typeface="思源黑体 CN Light"/>
                <a:ea typeface="思源黑体 CN Light"/>
                <a:cs typeface="+mn-cs"/>
              </a:rPr>
              <a:t> </a:t>
            </a:r>
            <a:endParaRPr kumimoji="0" lang="zh-CN" altLang="en-US" sz="4800" b="0" i="0" u="none" strike="noStrike" kern="1200" cap="none" spc="0" normalizeH="0" baseline="0" noProof="0" dirty="0">
              <a:ln>
                <a:noFill/>
              </a:ln>
              <a:solidFill>
                <a:schemeClr val="bg1"/>
              </a:solidFill>
              <a:effectLst/>
              <a:uLnTx/>
              <a:uFillTx/>
              <a:latin typeface="思源黑体 CN Light"/>
              <a:ea typeface="思源黑体 CN Light"/>
              <a:cs typeface="+mn-cs"/>
            </a:endParaRPr>
          </a:p>
        </p:txBody>
      </p:sp>
      <p:cxnSp>
        <p:nvCxnSpPr>
          <p:cNvPr id="22" name="直接连接符 21">
            <a:extLst>
              <a:ext uri="{FF2B5EF4-FFF2-40B4-BE49-F238E27FC236}">
                <a16:creationId xmlns:a16="http://schemas.microsoft.com/office/drawing/2014/main" id="{F683B217-BE2A-4CA4-AAF2-98BCE511BF9E}"/>
              </a:ext>
            </a:extLst>
          </p:cNvPr>
          <p:cNvCxnSpPr>
            <a:cxnSpLocks/>
          </p:cNvCxnSpPr>
          <p:nvPr/>
        </p:nvCxnSpPr>
        <p:spPr>
          <a:xfrm>
            <a:off x="4950623" y="2496975"/>
            <a:ext cx="1012855" cy="944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3F0C69C-9199-4E3E-8FF5-2ADFCA88E3EA}"/>
              </a:ext>
            </a:extLst>
          </p:cNvPr>
          <p:cNvSpPr txBox="1"/>
          <p:nvPr/>
        </p:nvSpPr>
        <p:spPr>
          <a:xfrm>
            <a:off x="5099136" y="3928734"/>
            <a:ext cx="3582481" cy="646331"/>
          </a:xfrm>
          <a:prstGeom prst="rect">
            <a:avLst/>
          </a:prstGeom>
          <a:noFill/>
        </p:spPr>
        <p:txBody>
          <a:bodyPr wrap="square" rtlCol="0">
            <a:spAutoFit/>
          </a:bodyPr>
          <a:lstStyle/>
          <a:p>
            <a:r>
              <a:rPr lang="zh-CN" altLang="en-US" dirty="0">
                <a:solidFill>
                  <a:schemeClr val="bg1"/>
                </a:solidFill>
              </a:rPr>
              <a:t>CLICK HERE TO ADD TITLE</a:t>
            </a:r>
          </a:p>
          <a:p>
            <a:endParaRPr lang="zh-CN" altLang="en-US" dirty="0"/>
          </a:p>
        </p:txBody>
      </p:sp>
    </p:spTree>
    <p:extLst>
      <p:ext uri="{BB962C8B-B14F-4D97-AF65-F5344CB8AC3E}">
        <p14:creationId xmlns:p14="http://schemas.microsoft.com/office/powerpoint/2010/main" val="1235527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78"/>
  <p:tag name="KSO_WM_UNIT_TYPE" val="a"/>
  <p:tag name="KSO_WM_UNIT_INDEX" val="1"/>
  <p:tag name="KSO_WM_UNIT_ID" val="custom160178_1*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2"/>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ppt">
      <a:dk1>
        <a:srgbClr val="1C819E"/>
      </a:dk1>
      <a:lt1>
        <a:srgbClr val="FFFFFF"/>
      </a:lt1>
      <a:dk2>
        <a:srgbClr val="005874"/>
      </a:dk2>
      <a:lt2>
        <a:srgbClr val="000000"/>
      </a:lt2>
      <a:accent1>
        <a:srgbClr val="4472C4"/>
      </a:accent1>
      <a:accent2>
        <a:srgbClr val="ED7D31"/>
      </a:accent2>
      <a:accent3>
        <a:srgbClr val="E6E6D4"/>
      </a:accent3>
      <a:accent4>
        <a:srgbClr val="FFC000"/>
      </a:accent4>
      <a:accent5>
        <a:srgbClr val="5B9BD5"/>
      </a:accent5>
      <a:accent6>
        <a:srgbClr val="70AD47"/>
      </a:accent6>
      <a:hlink>
        <a:srgbClr val="1C819E"/>
      </a:hlink>
      <a:folHlink>
        <a:srgbClr val="1C819E"/>
      </a:folHlink>
    </a:clrScheme>
    <a:fontScheme name="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ppt">
      <a:dk1>
        <a:srgbClr val="1C819E"/>
      </a:dk1>
      <a:lt1>
        <a:srgbClr val="FFFFFF"/>
      </a:lt1>
      <a:dk2>
        <a:srgbClr val="005874"/>
      </a:dk2>
      <a:lt2>
        <a:srgbClr val="000000"/>
      </a:lt2>
      <a:accent1>
        <a:srgbClr val="4472C4"/>
      </a:accent1>
      <a:accent2>
        <a:srgbClr val="ED7D31"/>
      </a:accent2>
      <a:accent3>
        <a:srgbClr val="E6E6D4"/>
      </a:accent3>
      <a:accent4>
        <a:srgbClr val="FFC000"/>
      </a:accent4>
      <a:accent5>
        <a:srgbClr val="5B9BD5"/>
      </a:accent5>
      <a:accent6>
        <a:srgbClr val="70AD47"/>
      </a:accent6>
      <a:hlink>
        <a:srgbClr val="1C819E"/>
      </a:hlink>
      <a:folHlink>
        <a:srgbClr val="1C819E"/>
      </a:folHlink>
    </a:clrScheme>
    <a:fontScheme name="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2410</TotalTime>
  <Words>1725</Words>
  <Application>Microsoft Office PowerPoint</Application>
  <PresentationFormat>宽屏</PresentationFormat>
  <Paragraphs>324</Paragraphs>
  <Slides>32</Slides>
  <Notes>32</Notes>
  <HiddenSlides>0</HiddenSlides>
  <MMClips>0</MMClips>
  <ScaleCrop>false</ScaleCrop>
  <HeadingPairs>
    <vt:vector size="6" baseType="variant">
      <vt:variant>
        <vt:lpstr>已用的字体</vt:lpstr>
      </vt:variant>
      <vt:variant>
        <vt:i4>30</vt:i4>
      </vt:variant>
      <vt:variant>
        <vt:lpstr>主题</vt:lpstr>
      </vt:variant>
      <vt:variant>
        <vt:i4>2</vt:i4>
      </vt:variant>
      <vt:variant>
        <vt:lpstr>幻灯片标题</vt:lpstr>
      </vt:variant>
      <vt:variant>
        <vt:i4>32</vt:i4>
      </vt:variant>
    </vt:vector>
  </HeadingPairs>
  <TitlesOfParts>
    <vt:vector size="64" baseType="lpstr">
      <vt:lpstr>Avenir</vt:lpstr>
      <vt:lpstr>Bebas Neue</vt:lpstr>
      <vt:lpstr>linea-arrows-10</vt:lpstr>
      <vt:lpstr>Montserrat</vt:lpstr>
      <vt:lpstr>Montserrat-Bold</vt:lpstr>
      <vt:lpstr>Open Sans</vt:lpstr>
      <vt:lpstr>Roboto Condensed</vt:lpstr>
      <vt:lpstr>Segoe UI Light 8</vt:lpstr>
      <vt:lpstr>Source Han Sans Bold</vt:lpstr>
      <vt:lpstr>Source Han Sans Light</vt:lpstr>
      <vt:lpstr>Source Sans Pro</vt:lpstr>
      <vt:lpstr>Source Sans Pro Black</vt:lpstr>
      <vt:lpstr>Titillium</vt:lpstr>
      <vt:lpstr>等线</vt:lpstr>
      <vt:lpstr>等线 Light</vt:lpstr>
      <vt:lpstr>黑体</vt:lpstr>
      <vt:lpstr>楷体</vt:lpstr>
      <vt:lpstr>苹方 常规</vt:lpstr>
      <vt:lpstr>思源黑体 CN Light</vt:lpstr>
      <vt:lpstr>宋体</vt:lpstr>
      <vt:lpstr>微软雅黑</vt:lpstr>
      <vt:lpstr>微软雅黑</vt:lpstr>
      <vt:lpstr>微软雅黑 Light</vt:lpstr>
      <vt:lpstr>小塚ゴシック Pro EL</vt:lpstr>
      <vt:lpstr>Aharoni</vt:lpstr>
      <vt:lpstr>Arial</vt:lpstr>
      <vt:lpstr>Calibri</vt:lpstr>
      <vt:lpstr>Impact</vt:lpstr>
      <vt:lpstr>Segoe UI</vt:lpstr>
      <vt:lpstr>Times New Roman</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个人介绍</vt:lpstr>
      <vt:lpstr>一段式</vt:lpstr>
      <vt:lpstr>两段式</vt:lpstr>
      <vt:lpstr>两段式</vt:lpstr>
      <vt:lpstr>三段式</vt:lpstr>
      <vt:lpstr>PowerPoint 演示文稿</vt:lpstr>
      <vt:lpstr>输入文本</vt:lpstr>
      <vt:lpstr>输入文本</vt:lpstr>
      <vt:lpstr>输入文本</vt:lpstr>
      <vt:lpstr>分类信息</vt:lpstr>
      <vt:lpstr>时间轴</vt:lpstr>
      <vt:lpstr>时间轴</vt:lpstr>
      <vt:lpstr>PowerPoint 演示文稿</vt:lpstr>
      <vt:lpstr>PowerPoint 演示文稿</vt:lpstr>
      <vt:lpstr>团队介绍</vt:lpstr>
      <vt:lpstr>成果展示</vt:lpstr>
      <vt:lpstr>团队展示</vt:lpstr>
      <vt:lpstr>多图展示</vt:lpstr>
      <vt:lpstr>成员介绍</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若彤 史</dc:creator>
  <cp:lastModifiedBy>xingfei</cp:lastModifiedBy>
  <cp:revision>142</cp:revision>
  <dcterms:created xsi:type="dcterms:W3CDTF">2019-05-26T07:16:23Z</dcterms:created>
  <dcterms:modified xsi:type="dcterms:W3CDTF">2019-05-30T04:53:10Z</dcterms:modified>
</cp:coreProperties>
</file>